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2" r:id="rId2"/>
    <p:sldId id="264" r:id="rId3"/>
    <p:sldId id="263" r:id="rId4"/>
    <p:sldId id="257" r:id="rId5"/>
    <p:sldId id="256" r:id="rId6"/>
    <p:sldId id="259" r:id="rId7"/>
    <p:sldId id="260" r:id="rId8"/>
    <p:sldId id="261" r:id="rId9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380" y="5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232439"/>
                </a:solidFill>
                <a:latin typeface="Baskerville Old Face"/>
                <a:cs typeface="Baskerville Old Fac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232439"/>
                </a:solidFill>
                <a:latin typeface="Baskerville Old Face"/>
                <a:cs typeface="Baskerville Old Fac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232439"/>
                </a:solidFill>
                <a:latin typeface="Baskerville Old Face"/>
                <a:cs typeface="Baskerville Old Fac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232439"/>
                </a:solidFill>
                <a:latin typeface="Baskerville Old Face"/>
                <a:cs typeface="Baskerville Old Fac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3171" y="1764209"/>
            <a:ext cx="8825658" cy="3329581"/>
          </a:xfrm>
        </p:spPr>
        <p:txBody>
          <a:bodyPr anchor="b"/>
          <a:lstStyle>
            <a:lvl1pPr algn="l">
              <a:defRPr sz="6600" b="1">
                <a:latin typeface="Arsenal" panose="000008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3A4B2D-8C42-479E-888B-00AF976B3D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272" t="6956"/>
          <a:stretch/>
        </p:blipFill>
        <p:spPr>
          <a:xfrm>
            <a:off x="0" y="0"/>
            <a:ext cx="2105025" cy="438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311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2670047"/>
            <a:ext cx="4037075" cy="418794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2892552"/>
            <a:ext cx="1522475" cy="2365248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609076" y="1676400"/>
            <a:ext cx="2819400" cy="281940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999476" y="0"/>
            <a:ext cx="1603247" cy="114147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648700" y="6138671"/>
            <a:ext cx="908303" cy="719326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407305" y="0"/>
            <a:ext cx="742381" cy="1194907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10437875" y="0"/>
            <a:ext cx="685800" cy="1143000"/>
          </a:xfrm>
          <a:custGeom>
            <a:avLst/>
            <a:gdLst/>
            <a:ahLst/>
            <a:cxnLst/>
            <a:rect l="l" t="t" r="r" b="b"/>
            <a:pathLst>
              <a:path w="685800" h="1143000">
                <a:moveTo>
                  <a:pt x="685800" y="0"/>
                </a:moveTo>
                <a:lnTo>
                  <a:pt x="0" y="0"/>
                </a:lnTo>
                <a:lnTo>
                  <a:pt x="0" y="1143000"/>
                </a:lnTo>
                <a:lnTo>
                  <a:pt x="685800" y="1143000"/>
                </a:lnTo>
                <a:lnTo>
                  <a:pt x="685800" y="0"/>
                </a:lnTo>
                <a:close/>
              </a:path>
            </a:pathLst>
          </a:custGeom>
          <a:solidFill>
            <a:srgbClr val="538B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0791" y="212801"/>
            <a:ext cx="5928664" cy="1540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232439"/>
                </a:solidFill>
                <a:latin typeface="Baskerville Old Face"/>
                <a:cs typeface="Baskerville Old Fac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21.jp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1">
            <a:extLst>
              <a:ext uri="{FF2B5EF4-FFF2-40B4-BE49-F238E27FC236}">
                <a16:creationId xmlns:a16="http://schemas.microsoft.com/office/drawing/2014/main" id="{4F30985C-BB9B-4B97-80E0-039EA1AE4D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" t="26505" r="569" b="13248"/>
          <a:stretch/>
        </p:blipFill>
        <p:spPr bwMode="auto">
          <a:xfrm>
            <a:off x="1" y="1909704"/>
            <a:ext cx="12191999" cy="49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5AF178E-238B-48E8-B0DE-BFB9F7371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6" y="477504"/>
            <a:ext cx="3771900" cy="74579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E31CE9B-5D77-44C5-B045-4FA9437726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937113" y="3680654"/>
            <a:ext cx="5694086" cy="6606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2396B14-83A6-4629-ABD4-2684905EB7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272" t="6956"/>
          <a:stretch/>
        </p:blipFill>
        <p:spPr>
          <a:xfrm>
            <a:off x="0" y="-33867"/>
            <a:ext cx="2105025" cy="4381556"/>
          </a:xfrm>
          <a:prstGeom prst="rect">
            <a:avLst/>
          </a:prstGeom>
        </p:spPr>
      </p:pic>
      <p:pic>
        <p:nvPicPr>
          <p:cNvPr id="9" name="object 4">
            <a:extLst>
              <a:ext uri="{FF2B5EF4-FFF2-40B4-BE49-F238E27FC236}">
                <a16:creationId xmlns:a16="http://schemas.microsoft.com/office/drawing/2014/main" id="{1AFA320C-577A-40EC-8B2C-BA179AC011B4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062" y="1935831"/>
            <a:ext cx="12344400" cy="49221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9D3AD3-94FC-46F5-8881-B0F346A07A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0" y="1020269"/>
            <a:ext cx="5784172" cy="1015663"/>
          </a:xfrm>
        </p:spPr>
        <p:txBody>
          <a:bodyPr/>
          <a:lstStyle/>
          <a:p>
            <a:r>
              <a:rPr lang="en-US" sz="6600" b="0" dirty="0">
                <a:solidFill>
                  <a:srgbClr val="242539"/>
                </a:solidFill>
                <a:latin typeface="Baskerville Old Face" panose="02020602080505020303" pitchFamily="18" charset="0"/>
              </a:rPr>
              <a:t>Project </a:t>
            </a:r>
            <a:r>
              <a:rPr lang="en-US" sz="6600" b="0" dirty="0" err="1">
                <a:solidFill>
                  <a:srgbClr val="242539"/>
                </a:solidFill>
                <a:latin typeface="Baskerville Old Face" panose="02020602080505020303" pitchFamily="18" charset="0"/>
              </a:rPr>
              <a:t>Nunapet</a:t>
            </a:r>
            <a:endParaRPr lang="en-US" sz="6600" b="0" dirty="0">
              <a:solidFill>
                <a:srgbClr val="242539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954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D5AF178E-238B-48E8-B0DE-BFB9F7371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6" y="477504"/>
            <a:ext cx="3771900" cy="74579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E31CE9B-5D77-44C5-B045-4FA943772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937113" y="3680654"/>
            <a:ext cx="5694086" cy="6606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2396B14-83A6-4629-ABD4-2684905EB7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72" t="6956"/>
          <a:stretch/>
        </p:blipFill>
        <p:spPr>
          <a:xfrm>
            <a:off x="0" y="-33867"/>
            <a:ext cx="2105025" cy="43815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9920E9-DAB2-4F5A-9E36-348BFA353E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95" t="13144" r="-802" b="12223"/>
          <a:stretch/>
        </p:blipFill>
        <p:spPr>
          <a:xfrm>
            <a:off x="838200" y="1734665"/>
            <a:ext cx="8581660" cy="511835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1A35072-D2A3-40DF-8563-78590C6C0D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0443" y="1295400"/>
            <a:ext cx="5111114" cy="553998"/>
          </a:xfrm>
        </p:spPr>
        <p:txBody>
          <a:bodyPr/>
          <a:lstStyle/>
          <a:p>
            <a:r>
              <a:rPr lang="en-US" sz="3600" b="0" dirty="0">
                <a:solidFill>
                  <a:srgbClr val="242539"/>
                </a:solidFill>
                <a:latin typeface="Baskerville Old Face" panose="02020602080505020303" pitchFamily="18" charset="0"/>
              </a:rPr>
              <a:t>Alaska Native Corporations</a:t>
            </a:r>
          </a:p>
        </p:txBody>
      </p:sp>
    </p:spTree>
    <p:extLst>
      <p:ext uri="{BB962C8B-B14F-4D97-AF65-F5344CB8AC3E}">
        <p14:creationId xmlns:p14="http://schemas.microsoft.com/office/powerpoint/2010/main" val="3512754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D5AF178E-238B-48E8-B0DE-BFB9F7371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6" y="477504"/>
            <a:ext cx="3771900" cy="74579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E31CE9B-5D77-44C5-B045-4FA943772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937113" y="3680654"/>
            <a:ext cx="5694086" cy="6606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2396B14-83A6-4629-ABD4-2684905EB7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72" t="6956"/>
          <a:stretch/>
        </p:blipFill>
        <p:spPr>
          <a:xfrm>
            <a:off x="0" y="-33867"/>
            <a:ext cx="2105025" cy="4381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D25992-5388-4AEE-9A61-EE8897063C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8299" r="21875" b="6772"/>
          <a:stretch/>
        </p:blipFill>
        <p:spPr>
          <a:xfrm>
            <a:off x="1447800" y="1513664"/>
            <a:ext cx="8534400" cy="548392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60F2697-777C-4695-93CF-0CE575885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1778" y="541121"/>
            <a:ext cx="5784172" cy="1015663"/>
          </a:xfrm>
        </p:spPr>
        <p:txBody>
          <a:bodyPr/>
          <a:lstStyle/>
          <a:p>
            <a:r>
              <a:rPr lang="en-US" sz="6600" b="0" dirty="0">
                <a:solidFill>
                  <a:srgbClr val="242539"/>
                </a:solidFill>
                <a:latin typeface="Baskerville Old Face" panose="02020602080505020303" pitchFamily="18" charset="0"/>
              </a:rPr>
              <a:t>Project </a:t>
            </a:r>
            <a:r>
              <a:rPr lang="en-US" sz="6600" b="0" dirty="0" err="1">
                <a:solidFill>
                  <a:srgbClr val="242539"/>
                </a:solidFill>
                <a:latin typeface="Baskerville Old Face" panose="02020602080505020303" pitchFamily="18" charset="0"/>
              </a:rPr>
              <a:t>Nunapet</a:t>
            </a:r>
            <a:endParaRPr lang="en-US" sz="6600" b="0" dirty="0">
              <a:solidFill>
                <a:srgbClr val="242539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D4E37C8D-44C1-44F6-8141-8CEE563AE0E4}"/>
              </a:ext>
            </a:extLst>
          </p:cNvPr>
          <p:cNvSpPr/>
          <p:nvPr/>
        </p:nvSpPr>
        <p:spPr>
          <a:xfrm>
            <a:off x="6128657" y="4724400"/>
            <a:ext cx="304800" cy="381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74C616E4-096E-49B6-8CE3-661AA6A417D0}"/>
              </a:ext>
            </a:extLst>
          </p:cNvPr>
          <p:cNvSpPr/>
          <p:nvPr/>
        </p:nvSpPr>
        <p:spPr>
          <a:xfrm>
            <a:off x="7010400" y="2743200"/>
            <a:ext cx="2286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47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104643" cy="43815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94264" y="452627"/>
            <a:ext cx="583692" cy="58521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40791" y="212801"/>
            <a:ext cx="5928664" cy="1358115"/>
          </a:xfrm>
          <a:prstGeom prst="rect">
            <a:avLst/>
          </a:prstGeom>
        </p:spPr>
        <p:txBody>
          <a:bodyPr vert="horz" wrap="square" lIns="0" tIns="247700" rIns="0" bIns="0" rtlCol="0">
            <a:spAutoFit/>
          </a:bodyPr>
          <a:lstStyle/>
          <a:p>
            <a:pPr marL="96520" marR="5080">
              <a:lnSpc>
                <a:spcPct val="100000"/>
              </a:lnSpc>
              <a:spcBef>
                <a:spcPts val="100"/>
              </a:spcBef>
            </a:pPr>
            <a:r>
              <a:rPr sz="3600" b="0" dirty="0">
                <a:latin typeface="Baskerville Old Face"/>
                <a:cs typeface="Baskerville Old Face"/>
              </a:rPr>
              <a:t>Old</a:t>
            </a:r>
            <a:r>
              <a:rPr sz="3600" b="0" spc="-50" dirty="0">
                <a:latin typeface="Baskerville Old Face"/>
                <a:cs typeface="Baskerville Old Face"/>
              </a:rPr>
              <a:t> </a:t>
            </a:r>
            <a:r>
              <a:rPr sz="3600" b="0" dirty="0">
                <a:latin typeface="Baskerville Old Face"/>
                <a:cs typeface="Baskerville Old Face"/>
              </a:rPr>
              <a:t>Harbor,</a:t>
            </a:r>
            <a:r>
              <a:rPr sz="3600" b="0" spc="-55" dirty="0">
                <a:latin typeface="Baskerville Old Face"/>
                <a:cs typeface="Baskerville Old Face"/>
              </a:rPr>
              <a:t> </a:t>
            </a:r>
            <a:r>
              <a:rPr sz="3600" b="0" spc="-10" dirty="0">
                <a:latin typeface="Baskerville Old Face"/>
                <a:cs typeface="Baskerville Old Face"/>
              </a:rPr>
              <a:t>Alaska. </a:t>
            </a:r>
            <a:br>
              <a:rPr lang="en-US" sz="3600" b="0" spc="-10" dirty="0">
                <a:latin typeface="Baskerville Old Face"/>
                <a:cs typeface="Baskerville Old Face"/>
              </a:rPr>
            </a:br>
            <a:r>
              <a:rPr sz="3600" b="0" dirty="0">
                <a:latin typeface="Baskerville Old Face"/>
                <a:cs typeface="Baskerville Old Face"/>
              </a:rPr>
              <a:t>Remote.</a:t>
            </a:r>
            <a:r>
              <a:rPr sz="3600" b="0" spc="-35" dirty="0">
                <a:latin typeface="Baskerville Old Face"/>
                <a:cs typeface="Baskerville Old Face"/>
              </a:rPr>
              <a:t> </a:t>
            </a:r>
            <a:r>
              <a:rPr sz="3600" b="0" dirty="0">
                <a:latin typeface="Baskerville Old Face"/>
                <a:cs typeface="Baskerville Old Face"/>
              </a:rPr>
              <a:t>Rugged.</a:t>
            </a:r>
            <a:r>
              <a:rPr sz="3600" b="0" spc="-35" dirty="0">
                <a:latin typeface="Baskerville Old Face"/>
                <a:cs typeface="Baskerville Old Face"/>
              </a:rPr>
              <a:t> </a:t>
            </a:r>
            <a:r>
              <a:rPr sz="3600" b="0" spc="-10" dirty="0">
                <a:latin typeface="Baskerville Old Face"/>
                <a:cs typeface="Baskerville Old Face"/>
              </a:rPr>
              <a:t>Beautiful.</a:t>
            </a:r>
            <a:endParaRPr sz="3600" dirty="0">
              <a:latin typeface="Baskerville Old Face"/>
              <a:cs typeface="Baskerville Old Face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2392679"/>
            <a:ext cx="12192000" cy="44653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104643" cy="43815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94264" y="452627"/>
            <a:ext cx="583692" cy="58521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40791" y="212801"/>
            <a:ext cx="5928664" cy="1169394"/>
          </a:xfrm>
          <a:prstGeom prst="rect">
            <a:avLst/>
          </a:prstGeom>
        </p:spPr>
        <p:txBody>
          <a:bodyPr vert="horz" wrap="square" lIns="0" tIns="248765" rIns="0" bIns="0" rtlCol="0">
            <a:spAutoFit/>
          </a:bodyPr>
          <a:lstStyle/>
          <a:p>
            <a:pPr marL="96520">
              <a:lnSpc>
                <a:spcPct val="100000"/>
              </a:lnSpc>
              <a:spcBef>
                <a:spcPts val="480"/>
              </a:spcBef>
            </a:pPr>
            <a:r>
              <a:rPr sz="4000" spc="-10" dirty="0">
                <a:latin typeface="Baskerville Old Face"/>
                <a:cs typeface="Baskerville Old Face"/>
              </a:rPr>
              <a:t>Sugpiaq/Alutiiq</a:t>
            </a:r>
            <a:endParaRPr sz="4000" dirty="0">
              <a:latin typeface="Baskerville Old Face"/>
              <a:cs typeface="Baskerville Old Face"/>
            </a:endParaRPr>
          </a:p>
          <a:p>
            <a:pPr marL="96520">
              <a:lnSpc>
                <a:spcPct val="100000"/>
              </a:lnSpc>
              <a:spcBef>
                <a:spcPts val="170"/>
              </a:spcBef>
            </a:pPr>
            <a:r>
              <a:rPr sz="1800" dirty="0">
                <a:latin typeface="Baskerville Old Face"/>
                <a:cs typeface="Baskerville Old Face"/>
              </a:rPr>
              <a:t>The</a:t>
            </a:r>
            <a:r>
              <a:rPr sz="1800" spc="-25" dirty="0">
                <a:latin typeface="Baskerville Old Face"/>
                <a:cs typeface="Baskerville Old Face"/>
              </a:rPr>
              <a:t> </a:t>
            </a:r>
            <a:r>
              <a:rPr sz="1800" dirty="0">
                <a:latin typeface="Baskerville Old Face"/>
                <a:cs typeface="Baskerville Old Face"/>
              </a:rPr>
              <a:t>first</a:t>
            </a:r>
            <a:r>
              <a:rPr sz="1800" spc="-10" dirty="0">
                <a:latin typeface="Baskerville Old Face"/>
                <a:cs typeface="Baskerville Old Face"/>
              </a:rPr>
              <a:t> </a:t>
            </a:r>
            <a:r>
              <a:rPr sz="1800" dirty="0">
                <a:latin typeface="Baskerville Old Face"/>
                <a:cs typeface="Baskerville Old Face"/>
              </a:rPr>
              <a:t>people</a:t>
            </a:r>
            <a:r>
              <a:rPr sz="1800" spc="-30" dirty="0">
                <a:latin typeface="Baskerville Old Face"/>
                <a:cs typeface="Baskerville Old Face"/>
              </a:rPr>
              <a:t> </a:t>
            </a:r>
            <a:r>
              <a:rPr sz="1800" dirty="0">
                <a:latin typeface="Baskerville Old Face"/>
                <a:cs typeface="Baskerville Old Face"/>
              </a:rPr>
              <a:t>of</a:t>
            </a:r>
            <a:r>
              <a:rPr sz="1800" spc="-10" dirty="0">
                <a:latin typeface="Baskerville Old Face"/>
                <a:cs typeface="Baskerville Old Face"/>
              </a:rPr>
              <a:t> </a:t>
            </a:r>
            <a:r>
              <a:rPr sz="1800" dirty="0">
                <a:latin typeface="Baskerville Old Face"/>
                <a:cs typeface="Baskerville Old Face"/>
              </a:rPr>
              <a:t>Kodiak</a:t>
            </a:r>
            <a:r>
              <a:rPr sz="1800" spc="-20" dirty="0">
                <a:latin typeface="Baskerville Old Face"/>
                <a:cs typeface="Baskerville Old Face"/>
              </a:rPr>
              <a:t> </a:t>
            </a:r>
            <a:r>
              <a:rPr sz="1800" spc="-10" dirty="0">
                <a:latin typeface="Baskerville Old Face"/>
                <a:cs typeface="Baskerville Old Face"/>
              </a:rPr>
              <a:t>Archipelago</a:t>
            </a:r>
            <a:endParaRPr sz="1800" dirty="0">
              <a:latin typeface="Baskerville Old Face"/>
              <a:cs typeface="Baskerville Old Face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1965958"/>
            <a:ext cx="12191999" cy="489203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104643" cy="43815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94264" y="452627"/>
            <a:ext cx="583692" cy="58521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0"/>
            <a:ext cx="12192000" cy="6856730"/>
            <a:chOff x="0" y="0"/>
            <a:chExt cx="12192000" cy="685673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5" y="1901950"/>
              <a:ext cx="12185904" cy="49545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2104643" cy="438150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40790" y="212801"/>
            <a:ext cx="7360209" cy="12567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10" dirty="0" err="1"/>
              <a:t>Nunapet</a:t>
            </a:r>
            <a:r>
              <a:rPr lang="en-US" spc="-10" dirty="0"/>
              <a:t> = self sufficiency</a:t>
            </a:r>
            <a:endParaRPr spc="-10" dirty="0"/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endParaRPr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A6C37F-6DE2-49D1-970A-4D906AD29BC0}"/>
              </a:ext>
            </a:extLst>
          </p:cNvPr>
          <p:cNvSpPr txBox="1"/>
          <p:nvPr/>
        </p:nvSpPr>
        <p:spPr>
          <a:xfrm>
            <a:off x="1021841" y="2667000"/>
            <a:ext cx="96560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>
                <a:latin typeface="Baskerville Old Face" panose="02020602080505020303" pitchFamily="18" charset="0"/>
              </a:rPr>
              <a:t>Reasonably priced true broadband </a:t>
            </a:r>
          </a:p>
          <a:p>
            <a:pPr marL="285750" indent="-285750">
              <a:buFontTx/>
              <a:buChar char="-"/>
            </a:pPr>
            <a:r>
              <a:rPr lang="en-US" sz="3200" b="1" dirty="0">
                <a:latin typeface="Baskerville Old Face" panose="02020602080505020303" pitchFamily="18" charset="0"/>
              </a:rPr>
              <a:t>Creates economic development opportunities</a:t>
            </a:r>
          </a:p>
          <a:p>
            <a:pPr marL="285750" indent="-285750">
              <a:buFontTx/>
              <a:buChar char="-"/>
            </a:pPr>
            <a:r>
              <a:rPr lang="en-US" sz="3200" b="1" dirty="0">
                <a:latin typeface="Baskerville Old Face" panose="02020602080505020303" pitchFamily="18" charset="0"/>
              </a:rPr>
              <a:t>Hydro-electric project provides affordable power</a:t>
            </a:r>
          </a:p>
          <a:p>
            <a:pPr marL="285750" indent="-285750">
              <a:buFontTx/>
              <a:buChar char="-"/>
            </a:pPr>
            <a:r>
              <a:rPr lang="en-US" sz="3200" b="1" dirty="0">
                <a:latin typeface="Baskerville Old Face" panose="02020602080505020303" pitchFamily="18" charset="0"/>
              </a:rPr>
              <a:t>Expanded airport improves safety and access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670047"/>
            <a:ext cx="4037329" cy="4188460"/>
            <a:chOff x="0" y="2670047"/>
            <a:chExt cx="4037329" cy="41884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670047"/>
              <a:ext cx="4037075" cy="418794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892552"/>
              <a:ext cx="1522475" cy="2365248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09076" y="1676400"/>
            <a:ext cx="2819400" cy="28194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99476" y="0"/>
            <a:ext cx="1603247" cy="114147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648700" y="6138671"/>
            <a:ext cx="908303" cy="719326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0407305" y="0"/>
            <a:ext cx="742950" cy="1195070"/>
            <a:chOff x="10407305" y="0"/>
            <a:chExt cx="742950" cy="1195070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407305" y="0"/>
              <a:ext cx="742381" cy="119490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437875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538B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2104643" cy="4381500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0" y="-24"/>
            <a:ext cx="12192000" cy="6858634"/>
            <a:chOff x="0" y="-24"/>
            <a:chExt cx="12192000" cy="6858634"/>
          </a:xfrm>
        </p:grpSpPr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494264" y="452627"/>
              <a:ext cx="583692" cy="58521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-24"/>
              <a:ext cx="12187771" cy="320652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3206513"/>
              <a:ext cx="6312263" cy="365148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096000" y="3206493"/>
              <a:ext cx="6095672" cy="36515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104643" cy="43815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94264" y="452627"/>
            <a:ext cx="583692" cy="58521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94741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Sitkalidak</a:t>
            </a:r>
            <a:r>
              <a:rPr spc="-165" dirty="0"/>
              <a:t> </a:t>
            </a:r>
            <a:r>
              <a:rPr dirty="0"/>
              <a:t>Bison</a:t>
            </a:r>
            <a:r>
              <a:rPr spc="-160" dirty="0"/>
              <a:t> </a:t>
            </a:r>
            <a:r>
              <a:rPr spc="-20" dirty="0"/>
              <a:t>Herd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0" y="1901989"/>
            <a:ext cx="12192000" cy="4956175"/>
            <a:chOff x="0" y="1901989"/>
            <a:chExt cx="12192000" cy="495617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901989"/>
              <a:ext cx="12191764" cy="495600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56419" y="4189475"/>
              <a:ext cx="2362200" cy="232714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</TotalTime>
  <Words>54</Words>
  <Application>Microsoft Office PowerPoint</Application>
  <PresentationFormat>Widescreen</PresentationFormat>
  <Paragraphs>12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Arsenal</vt:lpstr>
      <vt:lpstr>Baskerville Old Face</vt:lpstr>
      <vt:lpstr>Calibri</vt:lpstr>
      <vt:lpstr>Office Theme</vt:lpstr>
      <vt:lpstr>Project Nunapet</vt:lpstr>
      <vt:lpstr>Alaska Native Corporations</vt:lpstr>
      <vt:lpstr>Project Nunapet</vt:lpstr>
      <vt:lpstr>Old Harbor, Alaska.  Remote. Rugged. Beautiful.</vt:lpstr>
      <vt:lpstr>Sugpiaq/Alutiiq The first people of Kodiak Archipelago</vt:lpstr>
      <vt:lpstr>Nunapet = self sufficiency </vt:lpstr>
      <vt:lpstr>PowerPoint Presentation</vt:lpstr>
      <vt:lpstr>Sitkalidak Bison Herd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 Annual Meeting of Shareholders</dc:title>
  <dc:creator>Dione Weatherman</dc:creator>
  <cp:lastModifiedBy>Kristina Woolston</cp:lastModifiedBy>
  <cp:revision>4</cp:revision>
  <dcterms:created xsi:type="dcterms:W3CDTF">2025-05-05T04:56:03Z</dcterms:created>
  <dcterms:modified xsi:type="dcterms:W3CDTF">2025-05-05T14:41:18Z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2025-04-24T00:00:00Z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2025-05-05T00:00:00Z</vt:filetime>
  </property>
  <property fmtid="{D5CDD505-2E9C-101B-9397-08002B2CF9AE}" pid="5" name="Producer">
    <vt:lpwstr>Microsoft® PowerPoint® 2019</vt:lpwstr>
  </property>
</Properties>
</file>