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 id="2147483808" r:id="rId5"/>
    <p:sldMasterId id="2147483839" r:id="rId6"/>
  </p:sldMasterIdLst>
  <p:notesMasterIdLst>
    <p:notesMasterId r:id="rId18"/>
  </p:notesMasterIdLst>
  <p:handoutMasterIdLst>
    <p:handoutMasterId r:id="rId19"/>
  </p:handoutMasterIdLst>
  <p:sldIdLst>
    <p:sldId id="308" r:id="rId7"/>
    <p:sldId id="302" r:id="rId8"/>
    <p:sldId id="2024878309" r:id="rId9"/>
    <p:sldId id="2024878310" r:id="rId10"/>
    <p:sldId id="256" r:id="rId11"/>
    <p:sldId id="258" r:id="rId12"/>
    <p:sldId id="262" r:id="rId13"/>
    <p:sldId id="259" r:id="rId14"/>
    <p:sldId id="263" r:id="rId15"/>
    <p:sldId id="2024878312" r:id="rId16"/>
    <p:sldId id="43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900FFD5-14A1-4047-9AA4-C24811CEDE9B}">
          <p14:sldIdLst>
            <p14:sldId id="308"/>
            <p14:sldId id="302"/>
            <p14:sldId id="2024878309"/>
            <p14:sldId id="2024878310"/>
            <p14:sldId id="256"/>
            <p14:sldId id="258"/>
            <p14:sldId id="262"/>
            <p14:sldId id="259"/>
            <p14:sldId id="263"/>
          </p14:sldIdLst>
        </p14:section>
        <p14:section name="Guest Slides" id="{12BA105E-C586-4D5A-BD86-B1C3FC9EF104}">
          <p14:sldIdLst>
            <p14:sldId id="2024878312"/>
          </p14:sldIdLst>
        </p14:section>
        <p14:section name="Wrap Up" id="{9D800FED-6D39-4BA7-9F92-0191AD39F938}">
          <p14:sldIdLst>
            <p14:sldId id="43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7E91"/>
    <a:srgbClr val="2098C3"/>
    <a:srgbClr val="E2772A"/>
    <a:srgbClr val="EFF3F5"/>
    <a:srgbClr val="DEE6E9"/>
    <a:srgbClr val="6DA748"/>
    <a:srgbClr val="00B3BC"/>
    <a:srgbClr val="002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3EFAB-2390-C13E-0B52-BCB8DB60284A}" v="12" dt="2025-07-30T19:45:26.619"/>
    <p1510:client id="{C02794A6-43AF-4DCD-B95A-B2DE7DEB09A6}" v="3" dt="2025-07-30T13:46:51.521"/>
    <p1510:client id="{C56E0F1F-3AF3-4110-8856-C400451A661A}" v="23" dt="2025-07-29T22:24:4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22" y="86"/>
      </p:cViewPr>
      <p:guideLst/>
    </p:cSldViewPr>
  </p:slideViewPr>
  <p:notesTextViewPr>
    <p:cViewPr>
      <p:scale>
        <a:sx n="3" d="2"/>
        <a:sy n="3" d="2"/>
      </p:scale>
      <p:origin x="-6" y="-18"/>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B06AC7-C27B-9027-D877-67CB087E90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C0D43D-A4A4-6990-6844-89D3176B25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CB897-2A81-6D47-B809-1B8083E423F1}" type="datetimeFigureOut">
              <a:rPr lang="en-US" smtClean="0"/>
              <a:t>7/30/2025</a:t>
            </a:fld>
            <a:endParaRPr lang="en-US"/>
          </a:p>
        </p:txBody>
      </p:sp>
      <p:sp>
        <p:nvSpPr>
          <p:cNvPr id="4" name="Footer Placeholder 3">
            <a:extLst>
              <a:ext uri="{FF2B5EF4-FFF2-40B4-BE49-F238E27FC236}">
                <a16:creationId xmlns:a16="http://schemas.microsoft.com/office/drawing/2014/main" id="{1A85B44B-B947-FC08-4E93-D081ACDD81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AE988C-4E7C-FEED-74A7-B35998064A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01836A-0476-854B-A7C9-E0B42625D40C}" type="slidenum">
              <a:rPr lang="en-US" smtClean="0"/>
              <a:t>‹#›</a:t>
            </a:fld>
            <a:endParaRPr lang="en-US"/>
          </a:p>
        </p:txBody>
      </p:sp>
    </p:spTree>
    <p:extLst>
      <p:ext uri="{BB962C8B-B14F-4D97-AF65-F5344CB8AC3E}">
        <p14:creationId xmlns:p14="http://schemas.microsoft.com/office/powerpoint/2010/main" val="21090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F47D9-2BB9-6741-9E74-7DC9FA31381A}"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653E6-9D44-5A45-8D43-4F94C1F85AF5}" type="slidenum">
              <a:rPr lang="en-US" smtClean="0"/>
              <a:t>‹#›</a:t>
            </a:fld>
            <a:endParaRPr lang="en-US"/>
          </a:p>
        </p:txBody>
      </p:sp>
    </p:spTree>
    <p:extLst>
      <p:ext uri="{BB962C8B-B14F-4D97-AF65-F5344CB8AC3E}">
        <p14:creationId xmlns:p14="http://schemas.microsoft.com/office/powerpoint/2010/main" val="219533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iberbroadband.org/fiber-for-breakfast-series-registration-opt-in-for-2024-seas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653E6-9D44-5A45-8D43-4F94C1F85AF5}" type="slidenum">
              <a:rPr lang="en-US" smtClean="0"/>
              <a:t>1</a:t>
            </a:fld>
            <a:endParaRPr lang="en-US"/>
          </a:p>
        </p:txBody>
      </p:sp>
    </p:spTree>
    <p:extLst>
      <p:ext uri="{BB962C8B-B14F-4D97-AF65-F5344CB8AC3E}">
        <p14:creationId xmlns:p14="http://schemas.microsoft.com/office/powerpoint/2010/main" val="305458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Links for Chat</a:t>
            </a:r>
          </a:p>
          <a:p>
            <a:endParaRPr lang="en-US" b="1" u="sng"/>
          </a:p>
          <a:p>
            <a:r>
              <a:rPr lang="en-US" b="0" u="none"/>
              <a:t>Fiber Connect 2025 – Save the date!</a:t>
            </a:r>
          </a:p>
          <a:p>
            <a:endParaRPr lang="en-US" b="1" u="sng"/>
          </a:p>
          <a:p>
            <a:r>
              <a:rPr lang="en-US"/>
              <a:t>https://fiberbroadband.org/event/fiber-connect-2025/</a:t>
            </a:r>
            <a:endParaRPr lang="en-US" b="1" u="sn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653E6-9D44-5A45-8D43-4F94C1F85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12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u="sng" kern="1200">
                <a:solidFill>
                  <a:srgbClr val="000000"/>
                </a:solidFill>
                <a:effectLst/>
                <a:latin typeface="Calibri" panose="020F0502020204030204" pitchFamily="34" charset="0"/>
                <a:ea typeface="+mn-ea"/>
                <a:cs typeface="+mn-cs"/>
              </a:rPr>
              <a:t>Links for chat:</a:t>
            </a:r>
            <a:endParaRPr lang="en-US" sz="1200" u="sng" kern="1200">
              <a:solidFill>
                <a:srgbClr val="000000"/>
              </a:solidFill>
              <a:effectLst/>
              <a:latin typeface="+mn-lt"/>
              <a:ea typeface="+mn-ea"/>
              <a:cs typeface="+mn-cs"/>
            </a:endParaRPr>
          </a:p>
          <a:p>
            <a:pPr marL="0" algn="l" rtl="0" eaLnBrk="1" latinLnBrk="0" hangingPunct="1">
              <a:spcBef>
                <a:spcPts val="0"/>
              </a:spcBef>
              <a:spcAft>
                <a:spcPts val="0"/>
              </a:spcAft>
            </a:pPr>
            <a:endParaRPr lang="en-US" sz="1200" u="sng" kern="1200">
              <a:solidFill>
                <a:srgbClr val="000000"/>
              </a:solidFill>
              <a:effectLst/>
              <a:latin typeface="+mn-lt"/>
              <a:ea typeface="+mn-ea"/>
              <a:cs typeface="+mn-cs"/>
            </a:endParaRPr>
          </a:p>
          <a:p>
            <a:pPr marL="0" algn="l" rtl="0" eaLnBrk="1" latinLnBrk="0" hangingPunct="1">
              <a:spcBef>
                <a:spcPts val="0"/>
              </a:spcBef>
              <a:spcAft>
                <a:spcPts val="0"/>
              </a:spcAft>
            </a:pPr>
            <a:r>
              <a:rPr lang="en-US" sz="1800">
                <a:effectLst/>
                <a:latin typeface="Calibri" panose="020F0502020204030204" pitchFamily="34" charset="0"/>
                <a:ea typeface="Aptos" panose="020B0004020202020204" pitchFamily="34" charset="0"/>
              </a:rPr>
              <a:t>Don’t miss out on next week’s Fiber for Breakfast!</a:t>
            </a:r>
          </a:p>
          <a:p>
            <a:pPr marL="0" algn="l" rtl="0" eaLnBrk="1" latinLnBrk="0" hangingPunct="1">
              <a:spcBef>
                <a:spcPts val="0"/>
              </a:spcBef>
              <a:spcAft>
                <a:spcPts val="0"/>
              </a:spcAft>
            </a:pPr>
            <a:r>
              <a:rPr lang="en-US" sz="2800">
                <a:hlinkClick r:id="rId3"/>
              </a:rPr>
              <a:t>Fiber for Breakfast Series Registration: Opt-In for 2024 Season – Fiber Broadband Association</a:t>
            </a:r>
            <a:endParaRPr lang="en-US"/>
          </a:p>
        </p:txBody>
      </p:sp>
      <p:sp>
        <p:nvSpPr>
          <p:cNvPr id="4" name="Slide Number Placeholder 3"/>
          <p:cNvSpPr>
            <a:spLocks noGrp="1"/>
          </p:cNvSpPr>
          <p:nvPr>
            <p:ph type="sldNum" sz="quarter" idx="5"/>
          </p:nvPr>
        </p:nvSpPr>
        <p:spPr/>
        <p:txBody>
          <a:bodyPr/>
          <a:lstStyle/>
          <a:p>
            <a:fld id="{69B653E6-9D44-5A45-8D43-4F94C1F85AF5}" type="slidenum">
              <a:rPr lang="en-US" smtClean="0"/>
              <a:t>7</a:t>
            </a:fld>
            <a:endParaRPr lang="en-US"/>
          </a:p>
        </p:txBody>
      </p:sp>
    </p:spTree>
    <p:extLst>
      <p:ext uri="{BB962C8B-B14F-4D97-AF65-F5344CB8AC3E}">
        <p14:creationId xmlns:p14="http://schemas.microsoft.com/office/powerpoint/2010/main" val="378866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83753470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11807763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9168939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Slide_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E35F4-EA41-1201-21BD-0E593E6983E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E8001A-4D41-FB4F-AE47-679FF806FB2C}"/>
              </a:ext>
            </a:extLst>
          </p:cNvPr>
          <p:cNvSpPr>
            <a:spLocks noGrp="1"/>
          </p:cNvSpPr>
          <p:nvPr>
            <p:ph type="ctrTitle" hasCustomPrompt="1"/>
          </p:nvPr>
        </p:nvSpPr>
        <p:spPr>
          <a:xfrm>
            <a:off x="1130291" y="1292883"/>
            <a:ext cx="7859596" cy="729430"/>
          </a:xfrm>
          <a:prstGeom prst="rect">
            <a:avLst/>
          </a:prstGeom>
        </p:spPr>
        <p:txBody>
          <a:bodyPr anchor="t" anchorCtr="0">
            <a:noAutofit/>
          </a:bodyPr>
          <a:lstStyle>
            <a:lvl1pPr algn="l">
              <a:defRPr sz="2300" b="1" cap="all" baseline="0">
                <a:solidFill>
                  <a:schemeClr val="accent2"/>
                </a:solidFill>
                <a:latin typeface="Calibri" panose="020F0502020204030204" pitchFamily="34" charset="0"/>
                <a:cs typeface="Calibri" panose="020F0502020204030204" pitchFamily="34" charset="0"/>
              </a:defRPr>
            </a:lvl1pPr>
          </a:lstStyle>
          <a:p>
            <a:r>
              <a:rPr lang="en-US"/>
              <a:t>PRESENTATION NAME GOES HERE</a:t>
            </a:r>
            <a:br>
              <a:rPr lang="en-US"/>
            </a:br>
            <a:r>
              <a:rPr lang="en-US"/>
              <a:t>Two lines </a:t>
            </a:r>
          </a:p>
        </p:txBody>
      </p:sp>
      <p:sp>
        <p:nvSpPr>
          <p:cNvPr id="3" name="Subtitle 2">
            <a:extLst>
              <a:ext uri="{FF2B5EF4-FFF2-40B4-BE49-F238E27FC236}">
                <a16:creationId xmlns:a16="http://schemas.microsoft.com/office/drawing/2014/main" id="{8C8521E2-75D7-4545-8E9D-9C60ED8666B3}"/>
              </a:ext>
            </a:extLst>
          </p:cNvPr>
          <p:cNvSpPr>
            <a:spLocks noGrp="1"/>
          </p:cNvSpPr>
          <p:nvPr>
            <p:ph type="subTitle" idx="1" hasCustomPrompt="1"/>
          </p:nvPr>
        </p:nvSpPr>
        <p:spPr>
          <a:xfrm>
            <a:off x="1130291" y="794591"/>
            <a:ext cx="7859596" cy="379097"/>
          </a:xfrm>
        </p:spPr>
        <p:txBody>
          <a:bodyPr>
            <a:noAutofit/>
          </a:bodyPr>
          <a:lstStyle>
            <a:lvl1pPr marL="0" indent="0" algn="l">
              <a:spcBef>
                <a:spcPts val="600"/>
              </a:spcBef>
              <a:buNone/>
              <a:defRPr sz="1400" cap="all" spc="1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400"/>
              <a:t>EPISODE 123</a:t>
            </a:r>
            <a:endParaRPr lang="en-US" sz="1400">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EA04E24D-0B30-31F9-9FC6-D0B5866AF743}"/>
              </a:ext>
            </a:extLst>
          </p:cNvPr>
          <p:cNvCxnSpPr/>
          <p:nvPr userDrawn="1"/>
        </p:nvCxnSpPr>
        <p:spPr>
          <a:xfrm>
            <a:off x="900332" y="656492"/>
            <a:ext cx="0" cy="1465385"/>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1ED6607-BFB8-62CE-F369-849D69F2BE2C}"/>
              </a:ext>
            </a:extLst>
          </p:cNvPr>
          <p:cNvSpPr>
            <a:spLocks noGrp="1"/>
          </p:cNvSpPr>
          <p:nvPr>
            <p:ph type="pic" sz="quarter" idx="10" hasCustomPrompt="1"/>
          </p:nvPr>
        </p:nvSpPr>
        <p:spPr>
          <a:xfrm>
            <a:off x="1130291" y="2209800"/>
            <a:ext cx="2216150" cy="1066800"/>
          </a:xfrm>
        </p:spPr>
        <p:txBody>
          <a:bodyPr/>
          <a:lstStyle>
            <a:lvl1pPr>
              <a:defRPr/>
            </a:lvl1pPr>
          </a:lstStyle>
          <a:p>
            <a:r>
              <a:rPr lang="en-US"/>
              <a:t>Guest Logo</a:t>
            </a:r>
          </a:p>
        </p:txBody>
      </p:sp>
    </p:spTree>
    <p:extLst>
      <p:ext uri="{BB962C8B-B14F-4D97-AF65-F5344CB8AC3E}">
        <p14:creationId xmlns:p14="http://schemas.microsoft.com/office/powerpoint/2010/main" val="863552212"/>
      </p:ext>
    </p:extLst>
  </p:cSld>
  <p:clrMapOvr>
    <a:masterClrMapping/>
  </p:clrMapOvr>
  <p:extLst>
    <p:ext uri="{DCECCB84-F9BA-43D5-87BE-67443E8EF086}">
      <p15:sldGuideLst xmlns:p15="http://schemas.microsoft.com/office/powerpoint/2012/main">
        <p15:guide id="1" orient="horz" pos="1488">
          <p15:clr>
            <a:srgbClr val="FBAE40"/>
          </p15:clr>
        </p15:guide>
        <p15:guide id="2" orient="horz" pos="3552">
          <p15:clr>
            <a:srgbClr val="FBAE40"/>
          </p15:clr>
        </p15:guide>
        <p15:guide id="3" pos="30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ivider_2">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BFF22-2A6B-F9E0-8F94-6FD5929A6A1D}"/>
              </a:ext>
            </a:extLst>
          </p:cNvPr>
          <p:cNvPicPr>
            <a:picLocks noChangeAspect="1"/>
          </p:cNvPicPr>
          <p:nvPr userDrawn="1"/>
        </p:nvPicPr>
        <p:blipFill>
          <a:blip r:embed="rId2"/>
          <a:srcRect l="93" r="93"/>
          <a:stretch/>
        </p:blipFill>
        <p:spPr>
          <a:xfrm>
            <a:off x="0" y="0"/>
            <a:ext cx="12191999" cy="6870746"/>
          </a:xfrm>
          <a:prstGeom prst="rect">
            <a:avLst/>
          </a:prstGeom>
        </p:spPr>
      </p:pic>
      <p:sp>
        <p:nvSpPr>
          <p:cNvPr id="5" name="Title 1">
            <a:extLst>
              <a:ext uri="{FF2B5EF4-FFF2-40B4-BE49-F238E27FC236}">
                <a16:creationId xmlns:a16="http://schemas.microsoft.com/office/drawing/2014/main" id="{A2D4074B-DB59-CE53-A281-B3DCB3ED2A7D}"/>
              </a:ext>
            </a:extLst>
          </p:cNvPr>
          <p:cNvSpPr>
            <a:spLocks noGrp="1"/>
          </p:cNvSpPr>
          <p:nvPr>
            <p:ph type="ctrTitle" hasCustomPrompt="1"/>
          </p:nvPr>
        </p:nvSpPr>
        <p:spPr>
          <a:xfrm>
            <a:off x="2313332" y="2940963"/>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pic>
        <p:nvPicPr>
          <p:cNvPr id="3" name="Picture 2">
            <a:extLst>
              <a:ext uri="{FF2B5EF4-FFF2-40B4-BE49-F238E27FC236}">
                <a16:creationId xmlns:a16="http://schemas.microsoft.com/office/drawing/2014/main" id="{E29C3259-7B3B-6DC6-7CC8-7C424AC3450B}"/>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1445698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_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1" y="-1"/>
            <a:ext cx="5131811" cy="5635292"/>
          </a:xfrm>
          <a:custGeom>
            <a:avLst/>
            <a:gdLst>
              <a:gd name="connsiteX0" fmla="*/ 0 w 898737"/>
              <a:gd name="connsiteY0" fmla="*/ 581144 h 986912"/>
              <a:gd name="connsiteX1" fmla="*/ 165946 w 898737"/>
              <a:gd name="connsiteY1" fmla="*/ 986912 h 986912"/>
              <a:gd name="connsiteX2" fmla="*/ 898737 w 898737"/>
              <a:gd name="connsiteY2" fmla="*/ 986912 h 986912"/>
              <a:gd name="connsiteX3" fmla="*/ 898737 w 898737"/>
              <a:gd name="connsiteY3" fmla="*/ 92409 h 986912"/>
              <a:gd name="connsiteX4" fmla="*/ 583402 w 898737"/>
              <a:gd name="connsiteY4" fmla="*/ 0 h 986912"/>
              <a:gd name="connsiteX5" fmla="*/ 0 w 898737"/>
              <a:gd name="connsiteY5" fmla="*/ 581144 h 98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737" h="986912">
                <a:moveTo>
                  <a:pt x="0" y="581144"/>
                </a:moveTo>
                <a:cubicBezTo>
                  <a:pt x="0" y="739019"/>
                  <a:pt x="63320" y="882165"/>
                  <a:pt x="165946" y="986912"/>
                </a:cubicBezTo>
                <a:lnTo>
                  <a:pt x="898737" y="986912"/>
                </a:lnTo>
                <a:lnTo>
                  <a:pt x="898737" y="92409"/>
                </a:lnTo>
                <a:cubicBezTo>
                  <a:pt x="807865" y="33992"/>
                  <a:pt x="699552" y="0"/>
                  <a:pt x="583402" y="0"/>
                </a:cubicBezTo>
                <a:cubicBezTo>
                  <a:pt x="261115" y="0"/>
                  <a:pt x="0" y="260231"/>
                  <a:pt x="0" y="581144"/>
                </a:cubicBezTo>
                <a:close/>
              </a:path>
            </a:pathLst>
          </a:cu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949875" y="4029362"/>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308" y="742115"/>
            <a:ext cx="3193473" cy="3193473"/>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0" y="2613"/>
            <a:ext cx="5131810" cy="5618945"/>
          </a:xfrm>
          <a:custGeom>
            <a:avLst/>
            <a:gdLst>
              <a:gd name="connsiteX0" fmla="*/ 0 w 5146850"/>
              <a:gd name="connsiteY0" fmla="*/ 0 h 5635413"/>
              <a:gd name="connsiteX1" fmla="*/ 4187999 w 5146850"/>
              <a:gd name="connsiteY1" fmla="*/ 0 h 5635413"/>
              <a:gd name="connsiteX2" fmla="*/ 4324089 w 5146850"/>
              <a:gd name="connsiteY2" fmla="*/ 141286 h 5635413"/>
              <a:gd name="connsiteX3" fmla="*/ 4331091 w 5146850"/>
              <a:gd name="connsiteY3" fmla="*/ 4502336 h 5635413"/>
              <a:gd name="connsiteX4" fmla="*/ 8161 w 5146850"/>
              <a:gd name="connsiteY4" fmla="*/ 5081113 h 563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850" h="5635413">
                <a:moveTo>
                  <a:pt x="0" y="0"/>
                </a:moveTo>
                <a:lnTo>
                  <a:pt x="4187999" y="0"/>
                </a:lnTo>
                <a:lnTo>
                  <a:pt x="4324089" y="141286"/>
                </a:lnTo>
                <a:cubicBezTo>
                  <a:pt x="5418435" y="1387681"/>
                  <a:pt x="5421429" y="3252428"/>
                  <a:pt x="4331091" y="4502336"/>
                </a:cubicBezTo>
                <a:cubicBezTo>
                  <a:pt x="3239470" y="5753715"/>
                  <a:pt x="1390064" y="6001324"/>
                  <a:pt x="8161" y="5081113"/>
                </a:cubicBezTo>
                <a:close/>
              </a:path>
            </a:pathLst>
          </a:custGeom>
          <a:noFill/>
        </p:spPr>
        <p:txBody>
          <a:bodyPr wrap="square">
            <a:noAutofit/>
          </a:body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398393" y="3506658"/>
            <a:ext cx="662161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398393" y="2451212"/>
            <a:ext cx="662161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CD67B8E4-1737-DED2-A8E6-BCEEF5B06271}"/>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071146428"/>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_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669956" y="795072"/>
            <a:ext cx="4461854" cy="4464845"/>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1646991" y="3719637"/>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46994" y="1089685"/>
            <a:ext cx="2498336" cy="2498334"/>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669956" y="797205"/>
            <a:ext cx="4461854" cy="4462714"/>
          </a:xfrm>
          <a:prstGeom prst="ellipse">
            <a:avLst/>
          </a:prstGeom>
          <a:noFill/>
        </p:spPr>
        <p:txBody>
          <a:bodyPr wrap="square">
            <a:noAutofit/>
          </a:bodyPr>
          <a:lstStyle>
            <a:lvl1pPr algn="ctr">
              <a:defRPr/>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676523" y="3506658"/>
            <a:ext cx="634348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676523" y="2451212"/>
            <a:ext cx="634348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AA7BA81C-74A4-A1DA-D6CB-836747BDF79E}"/>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84267296"/>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_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a:solidFill>
                  <a:schemeClr val="bg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79"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0" y="3516125"/>
            <a:ext cx="3752939" cy="369332"/>
          </a:xfrm>
        </p:spPr>
        <p:txBody>
          <a:bodyPr anchor="t" anchorCtr="0">
            <a:no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2"/>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6" y="1498522"/>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2"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4"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0" cy="369332"/>
          </a:xfrm>
        </p:spPr>
        <p:txBody>
          <a:bodyPr anchor="t" anchorCtr="0">
            <a:norm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8AAD2321-3A13-306C-3D62-7CC96739B726}"/>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243820746"/>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eaker_5">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968755"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29702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7023" y="2025359"/>
            <a:ext cx="942596" cy="9425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968375" y="1667981"/>
            <a:ext cx="1599892" cy="16002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396721"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396721" y="3404009"/>
            <a:ext cx="2743200" cy="369332"/>
          </a:xfrm>
          <a:prstGeom prst="rect">
            <a:avLst/>
          </a:prstGeom>
        </p:spPr>
        <p:txBody>
          <a:bodyPr anchor="t" anchorCtr="0">
            <a:noAutofit/>
          </a:bodyPr>
          <a:lstStyle>
            <a:lvl1pPr algn="ctr">
              <a:defRPr sz="16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205123" y="3872688"/>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205123" y="3415301"/>
            <a:ext cx="2743200" cy="369332"/>
          </a:xfrm>
        </p:spPr>
        <p:txBody>
          <a:bodyPr anchor="t" anchorCtr="0">
            <a:noAutofit/>
          </a:bodyPr>
          <a:lstStyle>
            <a:lvl1pPr marL="0" indent="0" algn="ctr">
              <a:buFont typeface="Arial" panose="020B0604020202020204" pitchFamily="34" charset="0"/>
              <a:buNone/>
              <a:defRPr sz="16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3300049" y="3872688"/>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3300049" y="3415301"/>
            <a:ext cx="2743200" cy="388805"/>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3" name="Graphic 16">
            <a:extLst>
              <a:ext uri="{FF2B5EF4-FFF2-40B4-BE49-F238E27FC236}">
                <a16:creationId xmlns:a16="http://schemas.microsoft.com/office/drawing/2014/main" id="{CECBAE14-F26A-62D5-7CE1-CE7E7A6839F0}"/>
              </a:ext>
            </a:extLst>
          </p:cNvPr>
          <p:cNvSpPr>
            <a:spLocks noChangeAspect="1"/>
          </p:cNvSpPr>
          <p:nvPr userDrawn="1"/>
        </p:nvSpPr>
        <p:spPr>
          <a:xfrm rot="10800000">
            <a:off x="9645253"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4" name="Title 1">
            <a:extLst>
              <a:ext uri="{FF2B5EF4-FFF2-40B4-BE49-F238E27FC236}">
                <a16:creationId xmlns:a16="http://schemas.microsoft.com/office/drawing/2014/main" id="{7D2B1266-CB88-C2E0-F0B8-05BA6111906C}"/>
              </a:ext>
            </a:extLst>
          </p:cNvPr>
          <p:cNvSpPr txBox="1">
            <a:spLocks noChangeAspect="1"/>
          </p:cNvSpPr>
          <p:nvPr userDrawn="1"/>
        </p:nvSpPr>
        <p:spPr>
          <a:xfrm>
            <a:off x="9973521"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087B57CC-4D53-8E73-DF8E-C0510ACEA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3521" y="2025359"/>
            <a:ext cx="942596" cy="942595"/>
          </a:xfrm>
          <a:prstGeom prst="rect">
            <a:avLst/>
          </a:prstGeom>
        </p:spPr>
      </p:pic>
      <p:sp>
        <p:nvSpPr>
          <p:cNvPr id="46" name="Picture Placeholder 19">
            <a:extLst>
              <a:ext uri="{FF2B5EF4-FFF2-40B4-BE49-F238E27FC236}">
                <a16:creationId xmlns:a16="http://schemas.microsoft.com/office/drawing/2014/main" id="{AE376069-1919-251E-55A2-2DE1F8248915}"/>
              </a:ext>
            </a:extLst>
          </p:cNvPr>
          <p:cNvSpPr>
            <a:spLocks noGrp="1" noChangeAspect="1"/>
          </p:cNvSpPr>
          <p:nvPr>
            <p:ph type="pic" sz="quarter" idx="20"/>
          </p:nvPr>
        </p:nvSpPr>
        <p:spPr>
          <a:xfrm>
            <a:off x="9644873" y="1667981"/>
            <a:ext cx="1599892" cy="1600200"/>
          </a:xfrm>
          <a:prstGeom prst="ellipse">
            <a:avLst/>
          </a:prstGeom>
          <a:noFill/>
        </p:spPr>
        <p:txBody>
          <a:bodyPr wrap="square">
            <a:noAutofit/>
          </a:bodyPr>
          <a:lstStyle>
            <a:lvl1pPr algn="ctr">
              <a:defRPr sz="1600"/>
            </a:lvl1pPr>
          </a:lstStyle>
          <a:p>
            <a:endParaRPr lang="en-US"/>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9073219"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9073219" y="3405070"/>
            <a:ext cx="2743200" cy="371891"/>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2" name="Graphic 16">
            <a:extLst>
              <a:ext uri="{FF2B5EF4-FFF2-40B4-BE49-F238E27FC236}">
                <a16:creationId xmlns:a16="http://schemas.microsoft.com/office/drawing/2014/main" id="{2F7079F1-CA9A-A7D9-6DDF-A38FC2643E24}"/>
              </a:ext>
            </a:extLst>
          </p:cNvPr>
          <p:cNvSpPr>
            <a:spLocks noChangeAspect="1"/>
          </p:cNvSpPr>
          <p:nvPr userDrawn="1"/>
        </p:nvSpPr>
        <p:spPr>
          <a:xfrm rot="10800000">
            <a:off x="3860925"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8" name="Title 1">
            <a:extLst>
              <a:ext uri="{FF2B5EF4-FFF2-40B4-BE49-F238E27FC236}">
                <a16:creationId xmlns:a16="http://schemas.microsoft.com/office/drawing/2014/main" id="{906FA537-C1B4-D9DC-999F-786843003A39}"/>
              </a:ext>
            </a:extLst>
          </p:cNvPr>
          <p:cNvSpPr txBox="1">
            <a:spLocks noChangeAspect="1"/>
          </p:cNvSpPr>
          <p:nvPr userDrawn="1"/>
        </p:nvSpPr>
        <p:spPr>
          <a:xfrm>
            <a:off x="418919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4" name="Graphic 53">
            <a:extLst>
              <a:ext uri="{FF2B5EF4-FFF2-40B4-BE49-F238E27FC236}">
                <a16:creationId xmlns:a16="http://schemas.microsoft.com/office/drawing/2014/main" id="{4C068E9E-17CC-60C1-E689-167B846360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89193" y="2025359"/>
            <a:ext cx="942596" cy="942595"/>
          </a:xfrm>
          <a:prstGeom prst="rect">
            <a:avLst/>
          </a:prstGeom>
        </p:spPr>
      </p:pic>
      <p:sp>
        <p:nvSpPr>
          <p:cNvPr id="55" name="Picture Placeholder 19">
            <a:extLst>
              <a:ext uri="{FF2B5EF4-FFF2-40B4-BE49-F238E27FC236}">
                <a16:creationId xmlns:a16="http://schemas.microsoft.com/office/drawing/2014/main" id="{7AC20887-3714-CB2E-FF80-6FA1F5D7075F}"/>
              </a:ext>
            </a:extLst>
          </p:cNvPr>
          <p:cNvSpPr>
            <a:spLocks noGrp="1" noChangeAspect="1"/>
          </p:cNvSpPr>
          <p:nvPr>
            <p:ph type="pic" sz="quarter" idx="23"/>
          </p:nvPr>
        </p:nvSpPr>
        <p:spPr>
          <a:xfrm>
            <a:off x="3860545" y="1667981"/>
            <a:ext cx="1599892" cy="1600200"/>
          </a:xfrm>
          <a:prstGeom prst="ellipse">
            <a:avLst/>
          </a:prstGeom>
          <a:noFill/>
        </p:spPr>
        <p:txBody>
          <a:bodyPr wrap="square">
            <a:noAutofit/>
          </a:bodyPr>
          <a:lstStyle>
            <a:lvl1pPr algn="ctr">
              <a:defRPr sz="1600"/>
            </a:lvl1pPr>
          </a:lstStyle>
          <a:p>
            <a:endParaRPr lang="en-US"/>
          </a:p>
        </p:txBody>
      </p:sp>
      <p:sp>
        <p:nvSpPr>
          <p:cNvPr id="56" name="Graphic 16">
            <a:extLst>
              <a:ext uri="{FF2B5EF4-FFF2-40B4-BE49-F238E27FC236}">
                <a16:creationId xmlns:a16="http://schemas.microsoft.com/office/drawing/2014/main" id="{95525A18-54D3-EA7E-2340-7D1128AF7484}"/>
              </a:ext>
            </a:extLst>
          </p:cNvPr>
          <p:cNvSpPr>
            <a:spLocks noChangeAspect="1"/>
          </p:cNvSpPr>
          <p:nvPr userDrawn="1"/>
        </p:nvSpPr>
        <p:spPr>
          <a:xfrm rot="10800000">
            <a:off x="6777157"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7" name="Title 1">
            <a:extLst>
              <a:ext uri="{FF2B5EF4-FFF2-40B4-BE49-F238E27FC236}">
                <a16:creationId xmlns:a16="http://schemas.microsoft.com/office/drawing/2014/main" id="{FD7D0BD0-FBB3-3D2A-1AA3-119BBB62C727}"/>
              </a:ext>
            </a:extLst>
          </p:cNvPr>
          <p:cNvSpPr txBox="1">
            <a:spLocks noChangeAspect="1"/>
          </p:cNvSpPr>
          <p:nvPr userDrawn="1"/>
        </p:nvSpPr>
        <p:spPr>
          <a:xfrm>
            <a:off x="7105425"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8" name="Graphic 57">
            <a:extLst>
              <a:ext uri="{FF2B5EF4-FFF2-40B4-BE49-F238E27FC236}">
                <a16:creationId xmlns:a16="http://schemas.microsoft.com/office/drawing/2014/main" id="{C4314663-4242-AD26-9EA8-C8AEBB9E6C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5425" y="2025359"/>
            <a:ext cx="942596" cy="942595"/>
          </a:xfrm>
          <a:prstGeom prst="rect">
            <a:avLst/>
          </a:prstGeom>
        </p:spPr>
      </p:pic>
      <p:sp>
        <p:nvSpPr>
          <p:cNvPr id="59" name="Picture Placeholder 19">
            <a:extLst>
              <a:ext uri="{FF2B5EF4-FFF2-40B4-BE49-F238E27FC236}">
                <a16:creationId xmlns:a16="http://schemas.microsoft.com/office/drawing/2014/main" id="{CF904E3E-DB74-CA98-0A5D-A16C3B953D94}"/>
              </a:ext>
            </a:extLst>
          </p:cNvPr>
          <p:cNvSpPr>
            <a:spLocks noGrp="1" noChangeAspect="1"/>
          </p:cNvSpPr>
          <p:nvPr>
            <p:ph type="pic" sz="quarter" idx="24"/>
          </p:nvPr>
        </p:nvSpPr>
        <p:spPr>
          <a:xfrm>
            <a:off x="6776777" y="1667981"/>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C21696D0-F2B3-E732-A245-66A9A54B9180}"/>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23234957"/>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_6">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31922"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31922" y="2338028"/>
            <a:ext cx="3200400" cy="286232"/>
          </a:xfrm>
          <a:prstGeom prst="rect">
            <a:avLst/>
          </a:prstGeom>
        </p:spPr>
        <p:txBody>
          <a:bodyPr anchor="t" anchorCtr="0">
            <a:noAutofit/>
          </a:bodyPr>
          <a:lstStyle>
            <a:lvl1pPr algn="ctr">
              <a:defRPr sz="14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161258" y="5277469"/>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161258" y="4916334"/>
            <a:ext cx="3913453" cy="286232"/>
          </a:xfrm>
        </p:spPr>
        <p:txBody>
          <a:bodyPr>
            <a:noAutofit/>
          </a:bodyPr>
          <a:lstStyle>
            <a:lvl1pPr marL="0" indent="0" algn="ctr">
              <a:buFont typeface="Arial" panose="020B0604020202020204" pitchFamily="34" charset="0"/>
              <a:buNone/>
              <a:defRPr sz="14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4527192"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4527192"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8574020"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8574020"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70" name="Content Placeholder 6">
            <a:extLst>
              <a:ext uri="{FF2B5EF4-FFF2-40B4-BE49-F238E27FC236}">
                <a16:creationId xmlns:a16="http://schemas.microsoft.com/office/drawing/2014/main" id="{9FA4B20C-1EB0-4BDA-41D7-96D5FE9B1539}"/>
              </a:ext>
            </a:extLst>
          </p:cNvPr>
          <p:cNvSpPr>
            <a:spLocks noGrp="1"/>
          </p:cNvSpPr>
          <p:nvPr>
            <p:ph sz="quarter" idx="25" hasCustomPrompt="1"/>
          </p:nvPr>
        </p:nvSpPr>
        <p:spPr>
          <a:xfrm>
            <a:off x="2117288" y="5277469"/>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07" name="Text Placeholder 106">
            <a:extLst>
              <a:ext uri="{FF2B5EF4-FFF2-40B4-BE49-F238E27FC236}">
                <a16:creationId xmlns:a16="http://schemas.microsoft.com/office/drawing/2014/main" id="{A01B80F5-F0E7-6898-7DC9-E69452B2BBC9}"/>
              </a:ext>
            </a:extLst>
          </p:cNvPr>
          <p:cNvSpPr>
            <a:spLocks noGrp="1"/>
          </p:cNvSpPr>
          <p:nvPr>
            <p:ph type="body" sz="quarter" idx="29" hasCustomPrompt="1"/>
          </p:nvPr>
        </p:nvSpPr>
        <p:spPr>
          <a:xfrm>
            <a:off x="2117289" y="4916334"/>
            <a:ext cx="3913452" cy="286232"/>
          </a:xfrm>
        </p:spPr>
        <p:txBody>
          <a:bodyPr>
            <a:noAutofit/>
          </a:bodyPr>
          <a:lstStyle>
            <a:lvl1pPr algn="ctr">
              <a:defRPr sz="1400" b="1">
                <a:solidFill>
                  <a:schemeClr val="bg1"/>
                </a:solidFill>
              </a:defRPr>
            </a:lvl1pPr>
          </a:lstStyle>
          <a:p>
            <a:pPr lvl="0"/>
            <a:r>
              <a:rPr lang="en-US"/>
              <a:t>FIRST LAST NAME</a:t>
            </a:r>
          </a:p>
        </p:txBody>
      </p:sp>
      <p:sp>
        <p:nvSpPr>
          <p:cNvPr id="4" name="Graphic 16">
            <a:extLst>
              <a:ext uri="{FF2B5EF4-FFF2-40B4-BE49-F238E27FC236}">
                <a16:creationId xmlns:a16="http://schemas.microsoft.com/office/drawing/2014/main" id="{3AAFBB9E-C912-C723-2027-E3DBFE229827}"/>
              </a:ext>
            </a:extLst>
          </p:cNvPr>
          <p:cNvSpPr>
            <a:spLocks noChangeAspect="1"/>
          </p:cNvSpPr>
          <p:nvPr userDrawn="1"/>
        </p:nvSpPr>
        <p:spPr>
          <a:xfrm rot="10800000">
            <a:off x="5305523"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EDDFC5C0-8CE8-4FEE-E73B-3A1A9F16C9F9}"/>
              </a:ext>
            </a:extLst>
          </p:cNvPr>
          <p:cNvSpPr txBox="1">
            <a:spLocks noChangeAspect="1"/>
          </p:cNvSpPr>
          <p:nvPr userDrawn="1"/>
        </p:nvSpPr>
        <p:spPr>
          <a:xfrm>
            <a:off x="5633791"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67061981-D989-E333-0E60-92779ECEAC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91" y="960282"/>
            <a:ext cx="942596" cy="942595"/>
          </a:xfrm>
          <a:prstGeom prst="rect">
            <a:avLst/>
          </a:prstGeom>
        </p:spPr>
      </p:pic>
      <p:sp>
        <p:nvSpPr>
          <p:cNvPr id="8" name="Picture Placeholder 19">
            <a:extLst>
              <a:ext uri="{FF2B5EF4-FFF2-40B4-BE49-F238E27FC236}">
                <a16:creationId xmlns:a16="http://schemas.microsoft.com/office/drawing/2014/main" id="{D8C814CE-A3B0-74C7-E089-CDFE95722AE6}"/>
              </a:ext>
            </a:extLst>
          </p:cNvPr>
          <p:cNvSpPr>
            <a:spLocks noGrp="1" noChangeAspect="1"/>
          </p:cNvSpPr>
          <p:nvPr>
            <p:ph type="pic" sz="quarter" idx="30"/>
          </p:nvPr>
        </p:nvSpPr>
        <p:spPr>
          <a:xfrm>
            <a:off x="5305143" y="602904"/>
            <a:ext cx="1599892" cy="1600200"/>
          </a:xfrm>
          <a:prstGeom prst="ellipse">
            <a:avLst/>
          </a:prstGeom>
          <a:noFill/>
        </p:spPr>
        <p:txBody>
          <a:bodyPr wrap="square">
            <a:noAutofit/>
          </a:bodyPr>
          <a:lstStyle>
            <a:lvl1pPr algn="ctr">
              <a:defRPr sz="1600"/>
            </a:lvl1pPr>
          </a:lstStyle>
          <a:p>
            <a:endParaRPr lang="en-US"/>
          </a:p>
        </p:txBody>
      </p:sp>
      <p:sp>
        <p:nvSpPr>
          <p:cNvPr id="26" name="Graphic 16">
            <a:extLst>
              <a:ext uri="{FF2B5EF4-FFF2-40B4-BE49-F238E27FC236}">
                <a16:creationId xmlns:a16="http://schemas.microsoft.com/office/drawing/2014/main" id="{6C747BDA-1D1F-E399-158D-50930B3415EB}"/>
              </a:ext>
            </a:extLst>
          </p:cNvPr>
          <p:cNvSpPr>
            <a:spLocks noChangeAspect="1"/>
          </p:cNvSpPr>
          <p:nvPr userDrawn="1"/>
        </p:nvSpPr>
        <p:spPr>
          <a:xfrm rot="10800000">
            <a:off x="1240901"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28" name="Title 1">
            <a:extLst>
              <a:ext uri="{FF2B5EF4-FFF2-40B4-BE49-F238E27FC236}">
                <a16:creationId xmlns:a16="http://schemas.microsoft.com/office/drawing/2014/main" id="{046EF434-8853-0529-02B3-2264788ADD71}"/>
              </a:ext>
            </a:extLst>
          </p:cNvPr>
          <p:cNvSpPr txBox="1">
            <a:spLocks noChangeAspect="1"/>
          </p:cNvSpPr>
          <p:nvPr userDrawn="1"/>
        </p:nvSpPr>
        <p:spPr>
          <a:xfrm>
            <a:off x="1569169"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29" name="Graphic 28">
            <a:extLst>
              <a:ext uri="{FF2B5EF4-FFF2-40B4-BE49-F238E27FC236}">
                <a16:creationId xmlns:a16="http://schemas.microsoft.com/office/drawing/2014/main" id="{31E7D0D9-A56C-5EE4-B412-126FE0D0F4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9169" y="960282"/>
            <a:ext cx="942596" cy="942595"/>
          </a:xfrm>
          <a:prstGeom prst="rect">
            <a:avLst/>
          </a:prstGeom>
        </p:spPr>
      </p:pic>
      <p:sp>
        <p:nvSpPr>
          <p:cNvPr id="30" name="Picture Placeholder 19">
            <a:extLst>
              <a:ext uri="{FF2B5EF4-FFF2-40B4-BE49-F238E27FC236}">
                <a16:creationId xmlns:a16="http://schemas.microsoft.com/office/drawing/2014/main" id="{1856880E-5E74-EE63-1E91-5DB2BAF27419}"/>
              </a:ext>
            </a:extLst>
          </p:cNvPr>
          <p:cNvSpPr>
            <a:spLocks noGrp="1" noChangeAspect="1"/>
          </p:cNvSpPr>
          <p:nvPr>
            <p:ph type="pic" sz="quarter" idx="31"/>
          </p:nvPr>
        </p:nvSpPr>
        <p:spPr>
          <a:xfrm>
            <a:off x="1240521" y="602904"/>
            <a:ext cx="1599892" cy="1600200"/>
          </a:xfrm>
          <a:prstGeom prst="ellipse">
            <a:avLst/>
          </a:prstGeom>
          <a:noFill/>
        </p:spPr>
        <p:txBody>
          <a:bodyPr wrap="square">
            <a:noAutofit/>
          </a:bodyPr>
          <a:lstStyle>
            <a:lvl1pPr algn="ctr">
              <a:defRPr sz="1600"/>
            </a:lvl1pPr>
          </a:lstStyle>
          <a:p>
            <a:endParaRPr lang="en-US"/>
          </a:p>
        </p:txBody>
      </p:sp>
      <p:sp>
        <p:nvSpPr>
          <p:cNvPr id="32" name="Graphic 16">
            <a:extLst>
              <a:ext uri="{FF2B5EF4-FFF2-40B4-BE49-F238E27FC236}">
                <a16:creationId xmlns:a16="http://schemas.microsoft.com/office/drawing/2014/main" id="{BF079EE7-567B-A224-54F3-496DD94AA371}"/>
              </a:ext>
            </a:extLst>
          </p:cNvPr>
          <p:cNvSpPr>
            <a:spLocks noChangeAspect="1"/>
          </p:cNvSpPr>
          <p:nvPr userDrawn="1"/>
        </p:nvSpPr>
        <p:spPr>
          <a:xfrm rot="10800000">
            <a:off x="9352587"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34" name="Title 1">
            <a:extLst>
              <a:ext uri="{FF2B5EF4-FFF2-40B4-BE49-F238E27FC236}">
                <a16:creationId xmlns:a16="http://schemas.microsoft.com/office/drawing/2014/main" id="{C40BDFFB-A118-FE21-6715-3F98430704D2}"/>
              </a:ext>
            </a:extLst>
          </p:cNvPr>
          <p:cNvSpPr txBox="1">
            <a:spLocks noChangeAspect="1"/>
          </p:cNvSpPr>
          <p:nvPr userDrawn="1"/>
        </p:nvSpPr>
        <p:spPr>
          <a:xfrm>
            <a:off x="9680855"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5" name="Graphic 34">
            <a:extLst>
              <a:ext uri="{FF2B5EF4-FFF2-40B4-BE49-F238E27FC236}">
                <a16:creationId xmlns:a16="http://schemas.microsoft.com/office/drawing/2014/main" id="{46AC76FE-5583-B2D2-55C1-5EE87F596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80855" y="960282"/>
            <a:ext cx="942596" cy="942595"/>
          </a:xfrm>
          <a:prstGeom prst="rect">
            <a:avLst/>
          </a:prstGeom>
        </p:spPr>
      </p:pic>
      <p:sp>
        <p:nvSpPr>
          <p:cNvPr id="36" name="Picture Placeholder 19">
            <a:extLst>
              <a:ext uri="{FF2B5EF4-FFF2-40B4-BE49-F238E27FC236}">
                <a16:creationId xmlns:a16="http://schemas.microsoft.com/office/drawing/2014/main" id="{529CE15E-828B-892D-BAA9-E9D8AD1047C6}"/>
              </a:ext>
            </a:extLst>
          </p:cNvPr>
          <p:cNvSpPr>
            <a:spLocks noGrp="1" noChangeAspect="1"/>
          </p:cNvSpPr>
          <p:nvPr>
            <p:ph type="pic" sz="quarter" idx="32"/>
          </p:nvPr>
        </p:nvSpPr>
        <p:spPr>
          <a:xfrm>
            <a:off x="9352207" y="602904"/>
            <a:ext cx="1599892" cy="1600200"/>
          </a:xfrm>
          <a:prstGeom prst="ellipse">
            <a:avLst/>
          </a:prstGeom>
          <a:noFill/>
        </p:spPr>
        <p:txBody>
          <a:bodyPr wrap="square">
            <a:noAutofit/>
          </a:bodyPr>
          <a:lstStyle>
            <a:lvl1pPr algn="ctr">
              <a:defRPr sz="1600"/>
            </a:lvl1pPr>
          </a:lstStyle>
          <a:p>
            <a:endParaRPr lang="en-US"/>
          </a:p>
        </p:txBody>
      </p:sp>
      <p:sp>
        <p:nvSpPr>
          <p:cNvPr id="43" name="Graphic 16">
            <a:extLst>
              <a:ext uri="{FF2B5EF4-FFF2-40B4-BE49-F238E27FC236}">
                <a16:creationId xmlns:a16="http://schemas.microsoft.com/office/drawing/2014/main" id="{4EBC6950-14F9-95CE-5366-1CA9058878AB}"/>
              </a:ext>
            </a:extLst>
          </p:cNvPr>
          <p:cNvSpPr>
            <a:spLocks noChangeAspect="1"/>
          </p:cNvSpPr>
          <p:nvPr userDrawn="1"/>
        </p:nvSpPr>
        <p:spPr>
          <a:xfrm rot="10800000">
            <a:off x="3273022" y="3176770"/>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4" name="Title 1">
            <a:extLst>
              <a:ext uri="{FF2B5EF4-FFF2-40B4-BE49-F238E27FC236}">
                <a16:creationId xmlns:a16="http://schemas.microsoft.com/office/drawing/2014/main" id="{347B87ED-C188-29F8-2097-022D3D312983}"/>
              </a:ext>
            </a:extLst>
          </p:cNvPr>
          <p:cNvSpPr txBox="1">
            <a:spLocks noChangeAspect="1"/>
          </p:cNvSpPr>
          <p:nvPr userDrawn="1"/>
        </p:nvSpPr>
        <p:spPr>
          <a:xfrm>
            <a:off x="3601290"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23DCD57F-2EC6-ED6F-544C-13AA23444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290" y="3534148"/>
            <a:ext cx="942596" cy="942595"/>
          </a:xfrm>
          <a:prstGeom prst="rect">
            <a:avLst/>
          </a:prstGeom>
        </p:spPr>
      </p:pic>
      <p:sp>
        <p:nvSpPr>
          <p:cNvPr id="46" name="Picture Placeholder 19">
            <a:extLst>
              <a:ext uri="{FF2B5EF4-FFF2-40B4-BE49-F238E27FC236}">
                <a16:creationId xmlns:a16="http://schemas.microsoft.com/office/drawing/2014/main" id="{4BA382C7-654B-C7F7-31AB-A215B8B655C4}"/>
              </a:ext>
            </a:extLst>
          </p:cNvPr>
          <p:cNvSpPr>
            <a:spLocks noGrp="1" noChangeAspect="1"/>
          </p:cNvSpPr>
          <p:nvPr>
            <p:ph type="pic" sz="quarter" idx="33"/>
          </p:nvPr>
        </p:nvSpPr>
        <p:spPr>
          <a:xfrm>
            <a:off x="3272642" y="3176770"/>
            <a:ext cx="1599892" cy="1600200"/>
          </a:xfrm>
          <a:prstGeom prst="ellipse">
            <a:avLst/>
          </a:prstGeom>
          <a:noFill/>
        </p:spPr>
        <p:txBody>
          <a:bodyPr wrap="square">
            <a:noAutofit/>
          </a:bodyPr>
          <a:lstStyle>
            <a:lvl1pPr algn="ctr">
              <a:defRPr sz="1600"/>
            </a:lvl1pPr>
          </a:lstStyle>
          <a:p>
            <a:endParaRPr lang="en-US"/>
          </a:p>
        </p:txBody>
      </p:sp>
      <p:sp>
        <p:nvSpPr>
          <p:cNvPr id="50" name="Graphic 16">
            <a:extLst>
              <a:ext uri="{FF2B5EF4-FFF2-40B4-BE49-F238E27FC236}">
                <a16:creationId xmlns:a16="http://schemas.microsoft.com/office/drawing/2014/main" id="{406A2D80-57F8-28C5-AFC4-CE549A16229C}"/>
              </a:ext>
            </a:extLst>
          </p:cNvPr>
          <p:cNvSpPr>
            <a:spLocks noChangeAspect="1"/>
          </p:cNvSpPr>
          <p:nvPr userDrawn="1"/>
        </p:nvSpPr>
        <p:spPr>
          <a:xfrm rot="10800000">
            <a:off x="7320089" y="3176770"/>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1" name="Title 1">
            <a:extLst>
              <a:ext uri="{FF2B5EF4-FFF2-40B4-BE49-F238E27FC236}">
                <a16:creationId xmlns:a16="http://schemas.microsoft.com/office/drawing/2014/main" id="{C99B73EC-0E7A-651C-3DE0-9112A5D5DD7D}"/>
              </a:ext>
            </a:extLst>
          </p:cNvPr>
          <p:cNvSpPr txBox="1">
            <a:spLocks noChangeAspect="1"/>
          </p:cNvSpPr>
          <p:nvPr userDrawn="1"/>
        </p:nvSpPr>
        <p:spPr>
          <a:xfrm>
            <a:off x="7648357"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2" name="Graphic 51">
            <a:extLst>
              <a:ext uri="{FF2B5EF4-FFF2-40B4-BE49-F238E27FC236}">
                <a16:creationId xmlns:a16="http://schemas.microsoft.com/office/drawing/2014/main" id="{65614A26-3995-21B8-BD5B-9253339E2D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8357" y="3534148"/>
            <a:ext cx="942596" cy="942595"/>
          </a:xfrm>
          <a:prstGeom prst="rect">
            <a:avLst/>
          </a:prstGeom>
        </p:spPr>
      </p:pic>
      <p:sp>
        <p:nvSpPr>
          <p:cNvPr id="53" name="Picture Placeholder 19">
            <a:extLst>
              <a:ext uri="{FF2B5EF4-FFF2-40B4-BE49-F238E27FC236}">
                <a16:creationId xmlns:a16="http://schemas.microsoft.com/office/drawing/2014/main" id="{57CAECBA-95A3-3DF1-5798-DCE08229C969}"/>
              </a:ext>
            </a:extLst>
          </p:cNvPr>
          <p:cNvSpPr>
            <a:spLocks noGrp="1" noChangeAspect="1"/>
          </p:cNvSpPr>
          <p:nvPr>
            <p:ph type="pic" sz="quarter" idx="34"/>
          </p:nvPr>
        </p:nvSpPr>
        <p:spPr>
          <a:xfrm>
            <a:off x="7319709" y="3176770"/>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BD7EBAE9-D30E-6679-E2A6-17D7D2F0B0E0}"/>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228328464"/>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peaker_3">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2019990"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19602"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9602"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2019498"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5153038"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5153038" cy="369332"/>
          </a:xfrm>
          <a:prstGeom prst="rect">
            <a:avLst/>
          </a:prstGeom>
        </p:spPr>
        <p:txBody>
          <a:bodyPr anchor="t" anchorCtr="0">
            <a:noAutofit/>
          </a:bodyPr>
          <a:lstStyle>
            <a:lvl1pPr algn="ctr">
              <a:defRPr sz="20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12495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852456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24566"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124462"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6027420"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567481" y="3973512"/>
            <a:ext cx="5153038"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567482" y="3516125"/>
            <a:ext cx="5153038" cy="369332"/>
          </a:xfrm>
        </p:spPr>
        <p:txBody>
          <a:bodyPr anchor="t" anchorCtr="0">
            <a:noAutofit/>
          </a:bodyPr>
          <a:lstStyle>
            <a:lvl1pPr marL="0" indent="0" algn="ctr">
              <a:buFont typeface="Arial" panose="020B0604020202020204" pitchFamily="34" charset="0"/>
              <a:buNone/>
              <a:defRPr sz="20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B5C24EE8-DA17-B90C-8D96-CB2589BF3F45}"/>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625541101"/>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69696014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peaker_4">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79"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0" y="3516125"/>
            <a:ext cx="3752939" cy="369332"/>
          </a:xfrm>
        </p:spPr>
        <p:txBody>
          <a:bodyPr anchor="t" anchorCtr="0">
            <a:no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2"/>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6" y="1498522"/>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2"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4"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0" cy="369332"/>
          </a:xfrm>
        </p:spPr>
        <p:txBody>
          <a:bodyPr anchor="t" anchorCtr="0">
            <a:norm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79A4B9C7-53AD-C647-C758-BBD8786B377A}"/>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960989763"/>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_2 column bulle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479E1D-AC3F-9418-D183-8078C81EB759}"/>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E54112-CCCE-C5AC-58F7-CAF29848D8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AD4B7AD1-43D8-2C17-3BD5-C9041C0B3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5082026"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sp>
        <p:nvSpPr>
          <p:cNvPr id="4" name="Content Placeholder 2">
            <a:extLst>
              <a:ext uri="{FF2B5EF4-FFF2-40B4-BE49-F238E27FC236}">
                <a16:creationId xmlns:a16="http://schemas.microsoft.com/office/drawing/2014/main" id="{B66C24C2-3C84-CCBA-C4B7-E62A4D9157E2}"/>
              </a:ext>
            </a:extLst>
          </p:cNvPr>
          <p:cNvSpPr>
            <a:spLocks noGrp="1"/>
          </p:cNvSpPr>
          <p:nvPr>
            <p:ph idx="11" hasCustomPrompt="1"/>
          </p:nvPr>
        </p:nvSpPr>
        <p:spPr>
          <a:xfrm>
            <a:off x="6900440" y="1997952"/>
            <a:ext cx="5082026"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6" name="Picture 5">
            <a:extLst>
              <a:ext uri="{FF2B5EF4-FFF2-40B4-BE49-F238E27FC236}">
                <a16:creationId xmlns:a16="http://schemas.microsoft.com/office/drawing/2014/main" id="{07FFF9BB-320D-A63C-8014-02CB78D36AD9}"/>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46142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A20054-ED3B-8D8D-0094-A04699421DAD}"/>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E992C5-02FE-29C9-B0A2-0FA0B7CB8E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457E1038-2671-528E-382C-0C283984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13" name="Rectangle 12">
            <a:extLst>
              <a:ext uri="{FF2B5EF4-FFF2-40B4-BE49-F238E27FC236}">
                <a16:creationId xmlns:a16="http://schemas.microsoft.com/office/drawing/2014/main" id="{593241AD-3F37-0515-5368-B0567638441D}"/>
              </a:ext>
            </a:extLst>
          </p:cNvPr>
          <p:cNvSpPr/>
          <p:nvPr userDrawn="1"/>
        </p:nvSpPr>
        <p:spPr>
          <a:xfrm>
            <a:off x="1504404" y="1377107"/>
            <a:ext cx="7959635" cy="447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icon&#10;&#10;Description automatically generated">
            <a:extLst>
              <a:ext uri="{FF2B5EF4-FFF2-40B4-BE49-F238E27FC236}">
                <a16:creationId xmlns:a16="http://schemas.microsoft.com/office/drawing/2014/main" id="{B841515A-1815-A381-D40D-217FF2B300F1}"/>
              </a:ext>
            </a:extLst>
          </p:cNvPr>
          <p:cNvPicPr>
            <a:picLocks noChangeAspect="1"/>
          </p:cNvPicPr>
          <p:nvPr userDrawn="1"/>
        </p:nvPicPr>
        <p:blipFill>
          <a:blip r:embed="rId4"/>
          <a:stretch>
            <a:fillRect/>
          </a:stretch>
        </p:blipFill>
        <p:spPr>
          <a:xfrm>
            <a:off x="5400713" y="3145162"/>
            <a:ext cx="698850" cy="848604"/>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chor="t">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Place Video Format</a:t>
            </a:r>
          </a:p>
        </p:txBody>
      </p:sp>
      <p:sp>
        <p:nvSpPr>
          <p:cNvPr id="11" name="Media Placeholder 10">
            <a:extLst>
              <a:ext uri="{FF2B5EF4-FFF2-40B4-BE49-F238E27FC236}">
                <a16:creationId xmlns:a16="http://schemas.microsoft.com/office/drawing/2014/main" id="{D583CB4F-2647-7844-A032-AC4C2EC60F4A}"/>
              </a:ext>
            </a:extLst>
          </p:cNvPr>
          <p:cNvSpPr>
            <a:spLocks noGrp="1"/>
          </p:cNvSpPr>
          <p:nvPr>
            <p:ph type="media" sz="quarter" idx="11"/>
          </p:nvPr>
        </p:nvSpPr>
        <p:spPr>
          <a:xfrm>
            <a:off x="1504405" y="1363435"/>
            <a:ext cx="7959635" cy="4477295"/>
          </a:xfrm>
        </p:spPr>
        <p:txBody>
          <a:bodyPr/>
          <a:lstStyle/>
          <a:p>
            <a:endParaRPr lang="en-US"/>
          </a:p>
        </p:txBody>
      </p:sp>
      <p:pic>
        <p:nvPicPr>
          <p:cNvPr id="3" name="Picture 2">
            <a:extLst>
              <a:ext uri="{FF2B5EF4-FFF2-40B4-BE49-F238E27FC236}">
                <a16:creationId xmlns:a16="http://schemas.microsoft.com/office/drawing/2014/main" id="{6E2DF3FD-DE58-8F84-F76B-F1CD26E36C09}"/>
              </a:ext>
            </a:extLst>
          </p:cNvPr>
          <p:cNvPicPr>
            <a:picLocks noChangeAspect="1"/>
          </p:cNvPicPr>
          <p:nvPr userDrawn="1"/>
        </p:nvPicPr>
        <p:blipFill>
          <a:blip r:embed="rId5"/>
          <a:srcRect/>
          <a:stretch/>
        </p:blipFill>
        <p:spPr>
          <a:xfrm>
            <a:off x="8640022" y="6221381"/>
            <a:ext cx="2364476" cy="480401"/>
          </a:xfrm>
          <a:prstGeom prst="rect">
            <a:avLst/>
          </a:prstGeom>
        </p:spPr>
      </p:pic>
    </p:spTree>
    <p:extLst>
      <p:ext uri="{BB962C8B-B14F-4D97-AF65-F5344CB8AC3E}">
        <p14:creationId xmlns:p14="http://schemas.microsoft.com/office/powerpoint/2010/main" val="2781602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_paragraph">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D9028-19D3-41E6-FCB0-98CE996B24AE}"/>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837210-0AB9-9A59-3021-E4F85B7D2EB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67669D80-7224-833B-52C1-462D5AEB2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9034642" cy="1325563"/>
          </a:xfrm>
          <a:prstGeom prst="rect">
            <a:avLst/>
          </a:prstGeom>
        </p:spPr>
        <p:txBody>
          <a:bodyPr>
            <a:normAutofit/>
          </a:bodyPr>
          <a:lstStyle>
            <a:lvl1pPr>
              <a:defRPr sz="4200">
                <a:solidFill>
                  <a:schemeClr val="tx1"/>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9034642" cy="3813545"/>
          </a:xfrm>
        </p:spPr>
        <p:txBody>
          <a:bodyPr>
            <a:normAutofit/>
          </a:bodyPr>
          <a:lstStyle>
            <a:lvl1pPr marL="0" indent="0">
              <a:lnSpc>
                <a:spcPts val="3800"/>
              </a:lnSpc>
              <a:spcBef>
                <a:spcPts val="1200"/>
              </a:spcBef>
              <a:buFont typeface="Arial" panose="020B0604020202020204" pitchFamily="34" charset="0"/>
              <a:buNone/>
              <a:defRPr sz="2400" b="0" i="0">
                <a:solidFill>
                  <a:schemeClr val="accent2"/>
                </a:solidFill>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Paragraph statement copy can go here. Insert additional information here in this space designated for longer copy. Paragraph statement copy can go here. Insert additional information here in this space designated for longer copy. </a:t>
            </a:r>
          </a:p>
        </p:txBody>
      </p:sp>
      <p:pic>
        <p:nvPicPr>
          <p:cNvPr id="7" name="Picture 6">
            <a:extLst>
              <a:ext uri="{FF2B5EF4-FFF2-40B4-BE49-F238E27FC236}">
                <a16:creationId xmlns:a16="http://schemas.microsoft.com/office/drawing/2014/main" id="{335DA940-7675-F3A4-428F-06B544BD2ABA}"/>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2681799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cent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6DC6AE-55E8-9B59-0667-6A28AA1AFA8C}"/>
              </a:ext>
            </a:extLst>
          </p:cNvPr>
          <p:cNvPicPr>
            <a:picLocks noChangeAspect="1"/>
          </p:cNvPicPr>
          <p:nvPr userDrawn="1"/>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DADCB5DB-1849-F5B2-CDAC-259EE6556A92}"/>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156719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cent 2">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FB9405B-846A-2B6B-03EE-7658E2867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3432" cy="686443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821189" y="1922144"/>
            <a:ext cx="5876791" cy="3552825"/>
          </a:xfrm>
        </p:spPr>
        <p:txBody>
          <a:bodyPr tIns="0" bIns="0">
            <a:normAutofit/>
          </a:bodyPr>
          <a:lstStyle>
            <a:lvl1pPr marL="0" indent="0" algn="l">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is a single statement slide to be used to highlight an idea or quote. The copy that appears here should be at two sentences maximum.</a:t>
            </a:r>
          </a:p>
        </p:txBody>
      </p:sp>
      <p:pic>
        <p:nvPicPr>
          <p:cNvPr id="3" name="Picture 2">
            <a:extLst>
              <a:ext uri="{FF2B5EF4-FFF2-40B4-BE49-F238E27FC236}">
                <a16:creationId xmlns:a16="http://schemas.microsoft.com/office/drawing/2014/main" id="{61797DB9-096C-7F86-1EED-2C80BE18BA9F}"/>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4031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cent 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C4823-63AD-CC1A-E49E-3EAD46D2436E}"/>
              </a:ext>
            </a:extLst>
          </p:cNvPr>
          <p:cNvPicPr>
            <a:picLocks noChangeAspect="1"/>
          </p:cNvPicPr>
          <p:nvPr userDrawn="1"/>
        </p:nvPicPr>
        <p:blipFill>
          <a:blip r:embed="rId2"/>
          <a:srcRect/>
          <a:stretch/>
        </p:blipFill>
        <p:spPr>
          <a:xfrm>
            <a:off x="0" y="-1"/>
            <a:ext cx="12191999" cy="685800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53F86E54-64FD-4859-F360-0275F7F77939}"/>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3978306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84062-6659-90CA-F339-92626F90E4E2}"/>
              </a:ext>
            </a:extLst>
          </p:cNvPr>
          <p:cNvSpPr/>
          <p:nvPr userDrawn="1"/>
        </p:nvSpPr>
        <p:spPr>
          <a:xfrm>
            <a:off x="0" y="0"/>
            <a:ext cx="12192000" cy="6857999"/>
          </a:xfrm>
          <a:prstGeom prst="rect">
            <a:avLst/>
          </a:prstGeom>
          <a:gradFill flip="none" rotWithShape="1">
            <a:gsLst>
              <a:gs pos="12000">
                <a:schemeClr val="accent4"/>
              </a:gs>
              <a:gs pos="71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A77CF9-2315-E5EC-7BF8-F68753136DD1}"/>
              </a:ext>
            </a:extLst>
          </p:cNvPr>
          <p:cNvSpPr/>
          <p:nvPr userDrawn="1"/>
        </p:nvSpPr>
        <p:spPr>
          <a:xfrm>
            <a:off x="0" y="6053558"/>
            <a:ext cx="12192000" cy="804441"/>
          </a:xfrm>
          <a:prstGeom prst="rect">
            <a:avLst/>
          </a:prstGeom>
          <a:solidFill>
            <a:schemeClr val="bg1">
              <a:alpha val="750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A67ED-C06F-1959-94FF-0DC81440E72A}"/>
              </a:ext>
            </a:extLst>
          </p:cNvPr>
          <p:cNvSpPr txBox="1"/>
          <p:nvPr userDrawn="1"/>
        </p:nvSpPr>
        <p:spPr>
          <a:xfrm>
            <a:off x="1558398" y="2598002"/>
            <a:ext cx="6352673" cy="830997"/>
          </a:xfrm>
          <a:prstGeom prst="rect">
            <a:avLst/>
          </a:prstGeom>
          <a:noFill/>
        </p:spPr>
        <p:txBody>
          <a:bodyPr wrap="square" rtlCol="0">
            <a:spAutoFit/>
          </a:bodyPr>
          <a:lstStyle/>
          <a:p>
            <a:r>
              <a:rPr lang="en-US" sz="4800" b="1">
                <a:solidFill>
                  <a:schemeClr val="bg1"/>
                </a:solidFill>
              </a:rPr>
              <a:t>THANK YOU</a:t>
            </a:r>
          </a:p>
        </p:txBody>
      </p:sp>
      <p:sp>
        <p:nvSpPr>
          <p:cNvPr id="10" name="TextBox 9">
            <a:extLst>
              <a:ext uri="{FF2B5EF4-FFF2-40B4-BE49-F238E27FC236}">
                <a16:creationId xmlns:a16="http://schemas.microsoft.com/office/drawing/2014/main" id="{F5BAD8CA-A48B-170E-CCEC-CB4683711472}"/>
              </a:ext>
            </a:extLst>
          </p:cNvPr>
          <p:cNvSpPr txBox="1"/>
          <p:nvPr userDrawn="1"/>
        </p:nvSpPr>
        <p:spPr>
          <a:xfrm>
            <a:off x="8359596" y="1475713"/>
            <a:ext cx="2743200" cy="400110"/>
          </a:xfrm>
          <a:prstGeom prst="rect">
            <a:avLst/>
          </a:prstGeom>
          <a:noFill/>
        </p:spPr>
        <p:txBody>
          <a:bodyPr wrap="square" rtlCol="0">
            <a:spAutoFit/>
          </a:bodyPr>
          <a:lstStyle/>
          <a:p>
            <a:pPr algn="ctr"/>
            <a:r>
              <a:rPr lang="en-US" sz="2000" b="0">
                <a:solidFill>
                  <a:schemeClr val="bg1"/>
                </a:solidFill>
              </a:rPr>
              <a:t>Kindly take our survey:</a:t>
            </a:r>
          </a:p>
        </p:txBody>
      </p:sp>
      <p:sp>
        <p:nvSpPr>
          <p:cNvPr id="11" name="Rectangle 10">
            <a:extLst>
              <a:ext uri="{FF2B5EF4-FFF2-40B4-BE49-F238E27FC236}">
                <a16:creationId xmlns:a16="http://schemas.microsoft.com/office/drawing/2014/main" id="{32BFDCB1-ED24-FB86-52FA-2FA88396162E}"/>
              </a:ext>
            </a:extLst>
          </p:cNvPr>
          <p:cNvSpPr>
            <a:spLocks noChangeAspect="1"/>
          </p:cNvSpPr>
          <p:nvPr userDrawn="1"/>
        </p:nvSpPr>
        <p:spPr>
          <a:xfrm>
            <a:off x="8504448" y="2079183"/>
            <a:ext cx="2468880" cy="24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61713F6B-F228-24E3-540B-A6552968BE9E}"/>
              </a:ext>
            </a:extLst>
          </p:cNvPr>
          <p:cNvSpPr>
            <a:spLocks noGrp="1"/>
          </p:cNvSpPr>
          <p:nvPr>
            <p:ph type="pic" sz="quarter" idx="11"/>
          </p:nvPr>
        </p:nvSpPr>
        <p:spPr>
          <a:xfrm>
            <a:off x="8504238" y="2079625"/>
            <a:ext cx="2468562" cy="2468563"/>
          </a:xfrm>
        </p:spPr>
        <p:txBody>
          <a:bodyPr>
            <a:normAutofit/>
          </a:bodyPr>
          <a:lstStyle>
            <a:lvl1pPr>
              <a:defRPr sz="2000">
                <a:latin typeface="+mn-lt"/>
              </a:defRPr>
            </a:lvl1pPr>
          </a:lstStyle>
          <a:p>
            <a:endParaRPr lang="en-US"/>
          </a:p>
        </p:txBody>
      </p:sp>
      <p:pic>
        <p:nvPicPr>
          <p:cNvPr id="2" name="Picture 1">
            <a:extLst>
              <a:ext uri="{FF2B5EF4-FFF2-40B4-BE49-F238E27FC236}">
                <a16:creationId xmlns:a16="http://schemas.microsoft.com/office/drawing/2014/main" id="{9B447AB7-7B91-3D56-39E5-AFE6A63370BA}"/>
              </a:ext>
            </a:extLst>
          </p:cNvPr>
          <p:cNvPicPr>
            <a:picLocks noChangeAspect="1"/>
          </p:cNvPicPr>
          <p:nvPr userDrawn="1"/>
        </p:nvPicPr>
        <p:blipFill>
          <a:blip r:embed="rId2"/>
          <a:srcRect/>
          <a:stretch/>
        </p:blipFill>
        <p:spPr>
          <a:xfrm>
            <a:off x="8640022" y="6221381"/>
            <a:ext cx="2364476" cy="480401"/>
          </a:xfrm>
          <a:prstGeom prst="rect">
            <a:avLst/>
          </a:prstGeom>
        </p:spPr>
      </p:pic>
    </p:spTree>
    <p:extLst>
      <p:ext uri="{BB962C8B-B14F-4D97-AF65-F5344CB8AC3E}">
        <p14:creationId xmlns:p14="http://schemas.microsoft.com/office/powerpoint/2010/main" val="250143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164666167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15792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81564912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08233831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96526833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157935260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54691629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26534132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75489956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98833679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152679806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95951242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ver Slide_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E35F4-EA41-1201-21BD-0E593E6983E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E8001A-4D41-FB4F-AE47-679FF806FB2C}"/>
              </a:ext>
            </a:extLst>
          </p:cNvPr>
          <p:cNvSpPr>
            <a:spLocks noGrp="1"/>
          </p:cNvSpPr>
          <p:nvPr>
            <p:ph type="ctrTitle" hasCustomPrompt="1"/>
          </p:nvPr>
        </p:nvSpPr>
        <p:spPr>
          <a:xfrm>
            <a:off x="1130291" y="1292883"/>
            <a:ext cx="7859596" cy="729430"/>
          </a:xfrm>
          <a:prstGeom prst="rect">
            <a:avLst/>
          </a:prstGeom>
        </p:spPr>
        <p:txBody>
          <a:bodyPr anchor="t" anchorCtr="0">
            <a:noAutofit/>
          </a:bodyPr>
          <a:lstStyle>
            <a:lvl1pPr algn="l">
              <a:defRPr sz="2300" b="1" cap="all" baseline="0">
                <a:solidFill>
                  <a:schemeClr val="accent2"/>
                </a:solidFill>
                <a:latin typeface="Calibri" panose="020F0502020204030204" pitchFamily="34" charset="0"/>
                <a:cs typeface="Calibri" panose="020F0502020204030204" pitchFamily="34" charset="0"/>
              </a:defRPr>
            </a:lvl1pPr>
          </a:lstStyle>
          <a:p>
            <a:r>
              <a:rPr lang="en-US"/>
              <a:t>PRESENTATION NAME GOES HERE</a:t>
            </a:r>
            <a:br>
              <a:rPr lang="en-US"/>
            </a:br>
            <a:r>
              <a:rPr lang="en-US"/>
              <a:t>Two lines </a:t>
            </a:r>
          </a:p>
        </p:txBody>
      </p:sp>
      <p:sp>
        <p:nvSpPr>
          <p:cNvPr id="3" name="Subtitle 2">
            <a:extLst>
              <a:ext uri="{FF2B5EF4-FFF2-40B4-BE49-F238E27FC236}">
                <a16:creationId xmlns:a16="http://schemas.microsoft.com/office/drawing/2014/main" id="{8C8521E2-75D7-4545-8E9D-9C60ED8666B3}"/>
              </a:ext>
            </a:extLst>
          </p:cNvPr>
          <p:cNvSpPr>
            <a:spLocks noGrp="1"/>
          </p:cNvSpPr>
          <p:nvPr>
            <p:ph type="subTitle" idx="1" hasCustomPrompt="1"/>
          </p:nvPr>
        </p:nvSpPr>
        <p:spPr>
          <a:xfrm>
            <a:off x="1130291" y="794591"/>
            <a:ext cx="7859596" cy="379097"/>
          </a:xfrm>
        </p:spPr>
        <p:txBody>
          <a:bodyPr>
            <a:noAutofit/>
          </a:bodyPr>
          <a:lstStyle>
            <a:lvl1pPr marL="0" indent="0" algn="l">
              <a:spcBef>
                <a:spcPts val="600"/>
              </a:spcBef>
              <a:buNone/>
              <a:defRPr sz="1400" cap="all" spc="1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400"/>
              <a:t>EPISODE 123</a:t>
            </a:r>
            <a:endParaRPr lang="en-US" sz="1400">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EA04E24D-0B30-31F9-9FC6-D0B5866AF743}"/>
              </a:ext>
            </a:extLst>
          </p:cNvPr>
          <p:cNvCxnSpPr/>
          <p:nvPr userDrawn="1"/>
        </p:nvCxnSpPr>
        <p:spPr>
          <a:xfrm>
            <a:off x="900332" y="656492"/>
            <a:ext cx="0" cy="1465385"/>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1ED6607-BFB8-62CE-F369-849D69F2BE2C}"/>
              </a:ext>
            </a:extLst>
          </p:cNvPr>
          <p:cNvSpPr>
            <a:spLocks noGrp="1"/>
          </p:cNvSpPr>
          <p:nvPr>
            <p:ph type="pic" sz="quarter" idx="10" hasCustomPrompt="1"/>
          </p:nvPr>
        </p:nvSpPr>
        <p:spPr>
          <a:xfrm>
            <a:off x="1130291" y="2209800"/>
            <a:ext cx="2216150" cy="1066800"/>
          </a:xfrm>
        </p:spPr>
        <p:txBody>
          <a:bodyPr/>
          <a:lstStyle>
            <a:lvl1pPr>
              <a:defRPr/>
            </a:lvl1pPr>
          </a:lstStyle>
          <a:p>
            <a:r>
              <a:rPr lang="en-US"/>
              <a:t>Guest Logo</a:t>
            </a:r>
          </a:p>
        </p:txBody>
      </p:sp>
    </p:spTree>
    <p:extLst>
      <p:ext uri="{BB962C8B-B14F-4D97-AF65-F5344CB8AC3E}">
        <p14:creationId xmlns:p14="http://schemas.microsoft.com/office/powerpoint/2010/main" val="4004624523"/>
      </p:ext>
    </p:extLst>
  </p:cSld>
  <p:clrMapOvr>
    <a:masterClrMapping/>
  </p:clrMapOvr>
  <p:extLst>
    <p:ext uri="{DCECCB84-F9BA-43D5-87BE-67443E8EF086}">
      <p15:sldGuideLst xmlns:p15="http://schemas.microsoft.com/office/powerpoint/2012/main">
        <p15:guide id="1" orient="horz" pos="1488">
          <p15:clr>
            <a:srgbClr val="FBAE40"/>
          </p15:clr>
        </p15:guide>
        <p15:guide id="2" orient="horz" pos="3552">
          <p15:clr>
            <a:srgbClr val="FBAE40"/>
          </p15:clr>
        </p15:guide>
        <p15:guide id="3" pos="30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20589131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ody_1 column bullet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108A87-B66E-F71C-ABA6-347EA8F47759}"/>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DE456D-2283-2A37-579F-BA389EA59635}"/>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10478062"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4" name="Picture 3">
            <a:extLst>
              <a:ext uri="{FF2B5EF4-FFF2-40B4-BE49-F238E27FC236}">
                <a16:creationId xmlns:a16="http://schemas.microsoft.com/office/drawing/2014/main" id="{5879931F-A028-E638-BFC6-67619BDDF15F}"/>
              </a:ext>
            </a:extLst>
          </p:cNvPr>
          <p:cNvPicPr>
            <a:picLocks noChangeAspect="1"/>
          </p:cNvPicPr>
          <p:nvPr userDrawn="1"/>
        </p:nvPicPr>
        <p:blipFill>
          <a:blip r:embed="rId2"/>
          <a:srcRect/>
          <a:stretch/>
        </p:blipFill>
        <p:spPr>
          <a:xfrm>
            <a:off x="8640022" y="6221381"/>
            <a:ext cx="2364476" cy="480401"/>
          </a:xfrm>
          <a:prstGeom prst="rect">
            <a:avLst/>
          </a:prstGeom>
        </p:spPr>
      </p:pic>
      <p:pic>
        <p:nvPicPr>
          <p:cNvPr id="11" name="Graphic 10">
            <a:extLst>
              <a:ext uri="{FF2B5EF4-FFF2-40B4-BE49-F238E27FC236}">
                <a16:creationId xmlns:a16="http://schemas.microsoft.com/office/drawing/2014/main" id="{DCE3AC5D-5470-9998-B005-2D88BD7108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473" y="-66029"/>
            <a:ext cx="1938848" cy="6990057"/>
          </a:xfrm>
          <a:prstGeom prst="rect">
            <a:avLst/>
          </a:prstGeom>
        </p:spPr>
      </p:pic>
    </p:spTree>
    <p:extLst>
      <p:ext uri="{BB962C8B-B14F-4D97-AF65-F5344CB8AC3E}">
        <p14:creationId xmlns:p14="http://schemas.microsoft.com/office/powerpoint/2010/main" val="3881179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Title Divider_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870DF3-2E67-EBEC-A8CC-4D92ECE1F515}"/>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48375DE-4E49-5049-A314-917EE3A5D8A9}"/>
              </a:ext>
            </a:extLst>
          </p:cNvPr>
          <p:cNvSpPr>
            <a:spLocks noGrp="1"/>
          </p:cNvSpPr>
          <p:nvPr>
            <p:ph type="ctrTitle" hasCustomPrompt="1"/>
          </p:nvPr>
        </p:nvSpPr>
        <p:spPr>
          <a:xfrm>
            <a:off x="2313332" y="2940963"/>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sp>
        <p:nvSpPr>
          <p:cNvPr id="3" name="Rectangle 2">
            <a:extLst>
              <a:ext uri="{FF2B5EF4-FFF2-40B4-BE49-F238E27FC236}">
                <a16:creationId xmlns:a16="http://schemas.microsoft.com/office/drawing/2014/main" id="{D28B7430-F790-01D8-875B-84EF3710D32B}"/>
              </a:ext>
            </a:extLst>
          </p:cNvPr>
          <p:cNvSpPr/>
          <p:nvPr userDrawn="1"/>
        </p:nvSpPr>
        <p:spPr>
          <a:xfrm>
            <a:off x="4302" y="14466887"/>
            <a:ext cx="12192000" cy="7493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EB4891A-8EBF-5FEA-5254-427757F5333A}"/>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1037138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ivider_2">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BFF22-2A6B-F9E0-8F94-6FD5929A6A1D}"/>
              </a:ext>
            </a:extLst>
          </p:cNvPr>
          <p:cNvPicPr>
            <a:picLocks noChangeAspect="1"/>
          </p:cNvPicPr>
          <p:nvPr userDrawn="1"/>
        </p:nvPicPr>
        <p:blipFill>
          <a:blip r:embed="rId2"/>
          <a:srcRect l="93" r="93"/>
          <a:stretch/>
        </p:blipFill>
        <p:spPr>
          <a:xfrm>
            <a:off x="0" y="0"/>
            <a:ext cx="12191999" cy="6870746"/>
          </a:xfrm>
          <a:prstGeom prst="rect">
            <a:avLst/>
          </a:prstGeom>
        </p:spPr>
      </p:pic>
      <p:sp>
        <p:nvSpPr>
          <p:cNvPr id="5" name="Title 1">
            <a:extLst>
              <a:ext uri="{FF2B5EF4-FFF2-40B4-BE49-F238E27FC236}">
                <a16:creationId xmlns:a16="http://schemas.microsoft.com/office/drawing/2014/main" id="{A2D4074B-DB59-CE53-A281-B3DCB3ED2A7D}"/>
              </a:ext>
            </a:extLst>
          </p:cNvPr>
          <p:cNvSpPr>
            <a:spLocks noGrp="1"/>
          </p:cNvSpPr>
          <p:nvPr>
            <p:ph type="ctrTitle" hasCustomPrompt="1"/>
          </p:nvPr>
        </p:nvSpPr>
        <p:spPr>
          <a:xfrm>
            <a:off x="2313332" y="2940963"/>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pic>
        <p:nvPicPr>
          <p:cNvPr id="3" name="Picture 2">
            <a:extLst>
              <a:ext uri="{FF2B5EF4-FFF2-40B4-BE49-F238E27FC236}">
                <a16:creationId xmlns:a16="http://schemas.microsoft.com/office/drawing/2014/main" id="{E29C3259-7B3B-6DC6-7CC8-7C424AC3450B}"/>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95098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1" y="-1"/>
            <a:ext cx="5131811" cy="5635292"/>
          </a:xfrm>
          <a:custGeom>
            <a:avLst/>
            <a:gdLst>
              <a:gd name="connsiteX0" fmla="*/ 0 w 898737"/>
              <a:gd name="connsiteY0" fmla="*/ 581144 h 986912"/>
              <a:gd name="connsiteX1" fmla="*/ 165946 w 898737"/>
              <a:gd name="connsiteY1" fmla="*/ 986912 h 986912"/>
              <a:gd name="connsiteX2" fmla="*/ 898737 w 898737"/>
              <a:gd name="connsiteY2" fmla="*/ 986912 h 986912"/>
              <a:gd name="connsiteX3" fmla="*/ 898737 w 898737"/>
              <a:gd name="connsiteY3" fmla="*/ 92409 h 986912"/>
              <a:gd name="connsiteX4" fmla="*/ 583402 w 898737"/>
              <a:gd name="connsiteY4" fmla="*/ 0 h 986912"/>
              <a:gd name="connsiteX5" fmla="*/ 0 w 898737"/>
              <a:gd name="connsiteY5" fmla="*/ 581144 h 98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737" h="986912">
                <a:moveTo>
                  <a:pt x="0" y="581144"/>
                </a:moveTo>
                <a:cubicBezTo>
                  <a:pt x="0" y="739019"/>
                  <a:pt x="63320" y="882165"/>
                  <a:pt x="165946" y="986912"/>
                </a:cubicBezTo>
                <a:lnTo>
                  <a:pt x="898737" y="986912"/>
                </a:lnTo>
                <a:lnTo>
                  <a:pt x="898737" y="92409"/>
                </a:lnTo>
                <a:cubicBezTo>
                  <a:pt x="807865" y="33992"/>
                  <a:pt x="699552" y="0"/>
                  <a:pt x="583402" y="0"/>
                </a:cubicBezTo>
                <a:cubicBezTo>
                  <a:pt x="261115" y="0"/>
                  <a:pt x="0" y="260231"/>
                  <a:pt x="0" y="581144"/>
                </a:cubicBezTo>
                <a:close/>
              </a:path>
            </a:pathLst>
          </a:cu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949875" y="4029362"/>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308" y="742115"/>
            <a:ext cx="3193473" cy="3193473"/>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0" y="2613"/>
            <a:ext cx="5131810" cy="5618945"/>
          </a:xfrm>
          <a:custGeom>
            <a:avLst/>
            <a:gdLst>
              <a:gd name="connsiteX0" fmla="*/ 0 w 5146850"/>
              <a:gd name="connsiteY0" fmla="*/ 0 h 5635413"/>
              <a:gd name="connsiteX1" fmla="*/ 4187999 w 5146850"/>
              <a:gd name="connsiteY1" fmla="*/ 0 h 5635413"/>
              <a:gd name="connsiteX2" fmla="*/ 4324089 w 5146850"/>
              <a:gd name="connsiteY2" fmla="*/ 141286 h 5635413"/>
              <a:gd name="connsiteX3" fmla="*/ 4331091 w 5146850"/>
              <a:gd name="connsiteY3" fmla="*/ 4502336 h 5635413"/>
              <a:gd name="connsiteX4" fmla="*/ 8161 w 5146850"/>
              <a:gd name="connsiteY4" fmla="*/ 5081113 h 563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850" h="5635413">
                <a:moveTo>
                  <a:pt x="0" y="0"/>
                </a:moveTo>
                <a:lnTo>
                  <a:pt x="4187999" y="0"/>
                </a:lnTo>
                <a:lnTo>
                  <a:pt x="4324089" y="141286"/>
                </a:lnTo>
                <a:cubicBezTo>
                  <a:pt x="5418435" y="1387681"/>
                  <a:pt x="5421429" y="3252428"/>
                  <a:pt x="4331091" y="4502336"/>
                </a:cubicBezTo>
                <a:cubicBezTo>
                  <a:pt x="3239470" y="5753715"/>
                  <a:pt x="1390064" y="6001324"/>
                  <a:pt x="8161" y="5081113"/>
                </a:cubicBezTo>
                <a:close/>
              </a:path>
            </a:pathLst>
          </a:custGeom>
          <a:noFill/>
        </p:spPr>
        <p:txBody>
          <a:bodyPr wrap="square">
            <a:noAutofit/>
          </a:body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398393" y="3506658"/>
            <a:ext cx="662161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398393" y="2451212"/>
            <a:ext cx="662161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CD67B8E4-1737-DED2-A8E6-BCEEF5B06271}"/>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110293172"/>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eaker_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669956" y="795072"/>
            <a:ext cx="4461854" cy="4464845"/>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1646991" y="3719637"/>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46994" y="1089685"/>
            <a:ext cx="2498336" cy="2498334"/>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669956" y="797205"/>
            <a:ext cx="4461854" cy="4462714"/>
          </a:xfrm>
          <a:prstGeom prst="ellipse">
            <a:avLst/>
          </a:prstGeom>
          <a:noFill/>
        </p:spPr>
        <p:txBody>
          <a:bodyPr wrap="square">
            <a:noAutofit/>
          </a:bodyPr>
          <a:lstStyle>
            <a:lvl1pPr algn="ctr">
              <a:defRPr/>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676523" y="3506658"/>
            <a:ext cx="634348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676523" y="2451212"/>
            <a:ext cx="634348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AA7BA81C-74A4-A1DA-D6CB-836747BDF79E}"/>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247205459"/>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eaker_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a:solidFill>
                  <a:schemeClr val="bg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79"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0" y="3516125"/>
            <a:ext cx="3752939" cy="369332"/>
          </a:xfrm>
        </p:spPr>
        <p:txBody>
          <a:bodyPr anchor="t" anchorCtr="0">
            <a:no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2"/>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6" y="1498522"/>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2"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4"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0" cy="369332"/>
          </a:xfrm>
        </p:spPr>
        <p:txBody>
          <a:bodyPr anchor="t" anchorCtr="0">
            <a:norm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8AAD2321-3A13-306C-3D62-7CC96739B726}"/>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266892971"/>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peaker_5">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968755"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29702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7023" y="2025359"/>
            <a:ext cx="942596" cy="9425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968375" y="1667981"/>
            <a:ext cx="1599892" cy="16002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396721"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396721" y="3404009"/>
            <a:ext cx="2743200" cy="369332"/>
          </a:xfrm>
          <a:prstGeom prst="rect">
            <a:avLst/>
          </a:prstGeom>
        </p:spPr>
        <p:txBody>
          <a:bodyPr anchor="t" anchorCtr="0">
            <a:noAutofit/>
          </a:bodyPr>
          <a:lstStyle>
            <a:lvl1pPr algn="ctr">
              <a:defRPr sz="16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205123" y="3872688"/>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205123" y="3415301"/>
            <a:ext cx="2743200" cy="369332"/>
          </a:xfrm>
        </p:spPr>
        <p:txBody>
          <a:bodyPr anchor="t" anchorCtr="0">
            <a:noAutofit/>
          </a:bodyPr>
          <a:lstStyle>
            <a:lvl1pPr marL="0" indent="0" algn="ctr">
              <a:buFont typeface="Arial" panose="020B0604020202020204" pitchFamily="34" charset="0"/>
              <a:buNone/>
              <a:defRPr sz="16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3300049" y="3872688"/>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3300049" y="3415301"/>
            <a:ext cx="2743200" cy="388805"/>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3" name="Graphic 16">
            <a:extLst>
              <a:ext uri="{FF2B5EF4-FFF2-40B4-BE49-F238E27FC236}">
                <a16:creationId xmlns:a16="http://schemas.microsoft.com/office/drawing/2014/main" id="{CECBAE14-F26A-62D5-7CE1-CE7E7A6839F0}"/>
              </a:ext>
            </a:extLst>
          </p:cNvPr>
          <p:cNvSpPr>
            <a:spLocks noChangeAspect="1"/>
          </p:cNvSpPr>
          <p:nvPr userDrawn="1"/>
        </p:nvSpPr>
        <p:spPr>
          <a:xfrm rot="10800000">
            <a:off x="9645253"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4" name="Title 1">
            <a:extLst>
              <a:ext uri="{FF2B5EF4-FFF2-40B4-BE49-F238E27FC236}">
                <a16:creationId xmlns:a16="http://schemas.microsoft.com/office/drawing/2014/main" id="{7D2B1266-CB88-C2E0-F0B8-05BA6111906C}"/>
              </a:ext>
            </a:extLst>
          </p:cNvPr>
          <p:cNvSpPr txBox="1">
            <a:spLocks noChangeAspect="1"/>
          </p:cNvSpPr>
          <p:nvPr userDrawn="1"/>
        </p:nvSpPr>
        <p:spPr>
          <a:xfrm>
            <a:off x="9973521"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087B57CC-4D53-8E73-DF8E-C0510ACEA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3521" y="2025359"/>
            <a:ext cx="942596" cy="942595"/>
          </a:xfrm>
          <a:prstGeom prst="rect">
            <a:avLst/>
          </a:prstGeom>
        </p:spPr>
      </p:pic>
      <p:sp>
        <p:nvSpPr>
          <p:cNvPr id="46" name="Picture Placeholder 19">
            <a:extLst>
              <a:ext uri="{FF2B5EF4-FFF2-40B4-BE49-F238E27FC236}">
                <a16:creationId xmlns:a16="http://schemas.microsoft.com/office/drawing/2014/main" id="{AE376069-1919-251E-55A2-2DE1F8248915}"/>
              </a:ext>
            </a:extLst>
          </p:cNvPr>
          <p:cNvSpPr>
            <a:spLocks noGrp="1" noChangeAspect="1"/>
          </p:cNvSpPr>
          <p:nvPr>
            <p:ph type="pic" sz="quarter" idx="20"/>
          </p:nvPr>
        </p:nvSpPr>
        <p:spPr>
          <a:xfrm>
            <a:off x="9644873" y="1667981"/>
            <a:ext cx="1599892" cy="1600200"/>
          </a:xfrm>
          <a:prstGeom prst="ellipse">
            <a:avLst/>
          </a:prstGeom>
          <a:noFill/>
        </p:spPr>
        <p:txBody>
          <a:bodyPr wrap="square">
            <a:noAutofit/>
          </a:bodyPr>
          <a:lstStyle>
            <a:lvl1pPr algn="ctr">
              <a:defRPr sz="1600"/>
            </a:lvl1pPr>
          </a:lstStyle>
          <a:p>
            <a:endParaRPr lang="en-US"/>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9073219"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9073219" y="3405070"/>
            <a:ext cx="2743200" cy="371891"/>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2" name="Graphic 16">
            <a:extLst>
              <a:ext uri="{FF2B5EF4-FFF2-40B4-BE49-F238E27FC236}">
                <a16:creationId xmlns:a16="http://schemas.microsoft.com/office/drawing/2014/main" id="{2F7079F1-CA9A-A7D9-6DDF-A38FC2643E24}"/>
              </a:ext>
            </a:extLst>
          </p:cNvPr>
          <p:cNvSpPr>
            <a:spLocks noChangeAspect="1"/>
          </p:cNvSpPr>
          <p:nvPr userDrawn="1"/>
        </p:nvSpPr>
        <p:spPr>
          <a:xfrm rot="10800000">
            <a:off x="3860925"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8" name="Title 1">
            <a:extLst>
              <a:ext uri="{FF2B5EF4-FFF2-40B4-BE49-F238E27FC236}">
                <a16:creationId xmlns:a16="http://schemas.microsoft.com/office/drawing/2014/main" id="{906FA537-C1B4-D9DC-999F-786843003A39}"/>
              </a:ext>
            </a:extLst>
          </p:cNvPr>
          <p:cNvSpPr txBox="1">
            <a:spLocks noChangeAspect="1"/>
          </p:cNvSpPr>
          <p:nvPr userDrawn="1"/>
        </p:nvSpPr>
        <p:spPr>
          <a:xfrm>
            <a:off x="418919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4" name="Graphic 53">
            <a:extLst>
              <a:ext uri="{FF2B5EF4-FFF2-40B4-BE49-F238E27FC236}">
                <a16:creationId xmlns:a16="http://schemas.microsoft.com/office/drawing/2014/main" id="{4C068E9E-17CC-60C1-E689-167B846360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89193" y="2025359"/>
            <a:ext cx="942596" cy="942595"/>
          </a:xfrm>
          <a:prstGeom prst="rect">
            <a:avLst/>
          </a:prstGeom>
        </p:spPr>
      </p:pic>
      <p:sp>
        <p:nvSpPr>
          <p:cNvPr id="55" name="Picture Placeholder 19">
            <a:extLst>
              <a:ext uri="{FF2B5EF4-FFF2-40B4-BE49-F238E27FC236}">
                <a16:creationId xmlns:a16="http://schemas.microsoft.com/office/drawing/2014/main" id="{7AC20887-3714-CB2E-FF80-6FA1F5D7075F}"/>
              </a:ext>
            </a:extLst>
          </p:cNvPr>
          <p:cNvSpPr>
            <a:spLocks noGrp="1" noChangeAspect="1"/>
          </p:cNvSpPr>
          <p:nvPr>
            <p:ph type="pic" sz="quarter" idx="23"/>
          </p:nvPr>
        </p:nvSpPr>
        <p:spPr>
          <a:xfrm>
            <a:off x="3860545" y="1667981"/>
            <a:ext cx="1599892" cy="1600200"/>
          </a:xfrm>
          <a:prstGeom prst="ellipse">
            <a:avLst/>
          </a:prstGeom>
          <a:noFill/>
        </p:spPr>
        <p:txBody>
          <a:bodyPr wrap="square">
            <a:noAutofit/>
          </a:bodyPr>
          <a:lstStyle>
            <a:lvl1pPr algn="ctr">
              <a:defRPr sz="1600"/>
            </a:lvl1pPr>
          </a:lstStyle>
          <a:p>
            <a:endParaRPr lang="en-US"/>
          </a:p>
        </p:txBody>
      </p:sp>
      <p:sp>
        <p:nvSpPr>
          <p:cNvPr id="56" name="Graphic 16">
            <a:extLst>
              <a:ext uri="{FF2B5EF4-FFF2-40B4-BE49-F238E27FC236}">
                <a16:creationId xmlns:a16="http://schemas.microsoft.com/office/drawing/2014/main" id="{95525A18-54D3-EA7E-2340-7D1128AF7484}"/>
              </a:ext>
            </a:extLst>
          </p:cNvPr>
          <p:cNvSpPr>
            <a:spLocks noChangeAspect="1"/>
          </p:cNvSpPr>
          <p:nvPr userDrawn="1"/>
        </p:nvSpPr>
        <p:spPr>
          <a:xfrm rot="10800000">
            <a:off x="6777157"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7" name="Title 1">
            <a:extLst>
              <a:ext uri="{FF2B5EF4-FFF2-40B4-BE49-F238E27FC236}">
                <a16:creationId xmlns:a16="http://schemas.microsoft.com/office/drawing/2014/main" id="{FD7D0BD0-FBB3-3D2A-1AA3-119BBB62C727}"/>
              </a:ext>
            </a:extLst>
          </p:cNvPr>
          <p:cNvSpPr txBox="1">
            <a:spLocks noChangeAspect="1"/>
          </p:cNvSpPr>
          <p:nvPr userDrawn="1"/>
        </p:nvSpPr>
        <p:spPr>
          <a:xfrm>
            <a:off x="7105425"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8" name="Graphic 57">
            <a:extLst>
              <a:ext uri="{FF2B5EF4-FFF2-40B4-BE49-F238E27FC236}">
                <a16:creationId xmlns:a16="http://schemas.microsoft.com/office/drawing/2014/main" id="{C4314663-4242-AD26-9EA8-C8AEBB9E6C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5425" y="2025359"/>
            <a:ext cx="942596" cy="942595"/>
          </a:xfrm>
          <a:prstGeom prst="rect">
            <a:avLst/>
          </a:prstGeom>
        </p:spPr>
      </p:pic>
      <p:sp>
        <p:nvSpPr>
          <p:cNvPr id="59" name="Picture Placeholder 19">
            <a:extLst>
              <a:ext uri="{FF2B5EF4-FFF2-40B4-BE49-F238E27FC236}">
                <a16:creationId xmlns:a16="http://schemas.microsoft.com/office/drawing/2014/main" id="{CF904E3E-DB74-CA98-0A5D-A16C3B953D94}"/>
              </a:ext>
            </a:extLst>
          </p:cNvPr>
          <p:cNvSpPr>
            <a:spLocks noGrp="1" noChangeAspect="1"/>
          </p:cNvSpPr>
          <p:nvPr>
            <p:ph type="pic" sz="quarter" idx="24"/>
          </p:nvPr>
        </p:nvSpPr>
        <p:spPr>
          <a:xfrm>
            <a:off x="6776777" y="1667981"/>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C21696D0-F2B3-E732-A245-66A9A54B9180}"/>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13566952"/>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eaker_6">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31922"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31922" y="2338028"/>
            <a:ext cx="3200400" cy="286232"/>
          </a:xfrm>
          <a:prstGeom prst="rect">
            <a:avLst/>
          </a:prstGeom>
        </p:spPr>
        <p:txBody>
          <a:bodyPr anchor="t" anchorCtr="0">
            <a:noAutofit/>
          </a:bodyPr>
          <a:lstStyle>
            <a:lvl1pPr algn="ctr">
              <a:defRPr sz="14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161258" y="5277469"/>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161258" y="4916334"/>
            <a:ext cx="3913453" cy="286232"/>
          </a:xfrm>
        </p:spPr>
        <p:txBody>
          <a:bodyPr>
            <a:noAutofit/>
          </a:bodyPr>
          <a:lstStyle>
            <a:lvl1pPr marL="0" indent="0" algn="ctr">
              <a:buFont typeface="Arial" panose="020B0604020202020204" pitchFamily="34" charset="0"/>
              <a:buNone/>
              <a:defRPr sz="14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4527192"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4527192"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8574020"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8574020"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70" name="Content Placeholder 6">
            <a:extLst>
              <a:ext uri="{FF2B5EF4-FFF2-40B4-BE49-F238E27FC236}">
                <a16:creationId xmlns:a16="http://schemas.microsoft.com/office/drawing/2014/main" id="{9FA4B20C-1EB0-4BDA-41D7-96D5FE9B1539}"/>
              </a:ext>
            </a:extLst>
          </p:cNvPr>
          <p:cNvSpPr>
            <a:spLocks noGrp="1"/>
          </p:cNvSpPr>
          <p:nvPr>
            <p:ph sz="quarter" idx="25" hasCustomPrompt="1"/>
          </p:nvPr>
        </p:nvSpPr>
        <p:spPr>
          <a:xfrm>
            <a:off x="2117288" y="5277469"/>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07" name="Text Placeholder 106">
            <a:extLst>
              <a:ext uri="{FF2B5EF4-FFF2-40B4-BE49-F238E27FC236}">
                <a16:creationId xmlns:a16="http://schemas.microsoft.com/office/drawing/2014/main" id="{A01B80F5-F0E7-6898-7DC9-E69452B2BBC9}"/>
              </a:ext>
            </a:extLst>
          </p:cNvPr>
          <p:cNvSpPr>
            <a:spLocks noGrp="1"/>
          </p:cNvSpPr>
          <p:nvPr>
            <p:ph type="body" sz="quarter" idx="29" hasCustomPrompt="1"/>
          </p:nvPr>
        </p:nvSpPr>
        <p:spPr>
          <a:xfrm>
            <a:off x="2117289" y="4916334"/>
            <a:ext cx="3913452" cy="286232"/>
          </a:xfrm>
        </p:spPr>
        <p:txBody>
          <a:bodyPr>
            <a:noAutofit/>
          </a:bodyPr>
          <a:lstStyle>
            <a:lvl1pPr algn="ctr">
              <a:defRPr sz="1400" b="1">
                <a:solidFill>
                  <a:schemeClr val="bg1"/>
                </a:solidFill>
              </a:defRPr>
            </a:lvl1pPr>
          </a:lstStyle>
          <a:p>
            <a:pPr lvl="0"/>
            <a:r>
              <a:rPr lang="en-US"/>
              <a:t>FIRST LAST NAME</a:t>
            </a:r>
          </a:p>
        </p:txBody>
      </p:sp>
      <p:sp>
        <p:nvSpPr>
          <p:cNvPr id="4" name="Graphic 16">
            <a:extLst>
              <a:ext uri="{FF2B5EF4-FFF2-40B4-BE49-F238E27FC236}">
                <a16:creationId xmlns:a16="http://schemas.microsoft.com/office/drawing/2014/main" id="{3AAFBB9E-C912-C723-2027-E3DBFE229827}"/>
              </a:ext>
            </a:extLst>
          </p:cNvPr>
          <p:cNvSpPr>
            <a:spLocks noChangeAspect="1"/>
          </p:cNvSpPr>
          <p:nvPr userDrawn="1"/>
        </p:nvSpPr>
        <p:spPr>
          <a:xfrm rot="10800000">
            <a:off x="5305523"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EDDFC5C0-8CE8-4FEE-E73B-3A1A9F16C9F9}"/>
              </a:ext>
            </a:extLst>
          </p:cNvPr>
          <p:cNvSpPr txBox="1">
            <a:spLocks noChangeAspect="1"/>
          </p:cNvSpPr>
          <p:nvPr userDrawn="1"/>
        </p:nvSpPr>
        <p:spPr>
          <a:xfrm>
            <a:off x="5633791"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67061981-D989-E333-0E60-92779ECEAC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91" y="960282"/>
            <a:ext cx="942596" cy="942595"/>
          </a:xfrm>
          <a:prstGeom prst="rect">
            <a:avLst/>
          </a:prstGeom>
        </p:spPr>
      </p:pic>
      <p:sp>
        <p:nvSpPr>
          <p:cNvPr id="8" name="Picture Placeholder 19">
            <a:extLst>
              <a:ext uri="{FF2B5EF4-FFF2-40B4-BE49-F238E27FC236}">
                <a16:creationId xmlns:a16="http://schemas.microsoft.com/office/drawing/2014/main" id="{D8C814CE-A3B0-74C7-E089-CDFE95722AE6}"/>
              </a:ext>
            </a:extLst>
          </p:cNvPr>
          <p:cNvSpPr>
            <a:spLocks noGrp="1" noChangeAspect="1"/>
          </p:cNvSpPr>
          <p:nvPr>
            <p:ph type="pic" sz="quarter" idx="30"/>
          </p:nvPr>
        </p:nvSpPr>
        <p:spPr>
          <a:xfrm>
            <a:off x="5305143" y="602904"/>
            <a:ext cx="1599892" cy="1600200"/>
          </a:xfrm>
          <a:prstGeom prst="ellipse">
            <a:avLst/>
          </a:prstGeom>
          <a:noFill/>
        </p:spPr>
        <p:txBody>
          <a:bodyPr wrap="square">
            <a:noAutofit/>
          </a:bodyPr>
          <a:lstStyle>
            <a:lvl1pPr algn="ctr">
              <a:defRPr sz="1600"/>
            </a:lvl1pPr>
          </a:lstStyle>
          <a:p>
            <a:endParaRPr lang="en-US"/>
          </a:p>
        </p:txBody>
      </p:sp>
      <p:sp>
        <p:nvSpPr>
          <p:cNvPr id="26" name="Graphic 16">
            <a:extLst>
              <a:ext uri="{FF2B5EF4-FFF2-40B4-BE49-F238E27FC236}">
                <a16:creationId xmlns:a16="http://schemas.microsoft.com/office/drawing/2014/main" id="{6C747BDA-1D1F-E399-158D-50930B3415EB}"/>
              </a:ext>
            </a:extLst>
          </p:cNvPr>
          <p:cNvSpPr>
            <a:spLocks noChangeAspect="1"/>
          </p:cNvSpPr>
          <p:nvPr userDrawn="1"/>
        </p:nvSpPr>
        <p:spPr>
          <a:xfrm rot="10800000">
            <a:off x="1240901"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28" name="Title 1">
            <a:extLst>
              <a:ext uri="{FF2B5EF4-FFF2-40B4-BE49-F238E27FC236}">
                <a16:creationId xmlns:a16="http://schemas.microsoft.com/office/drawing/2014/main" id="{046EF434-8853-0529-02B3-2264788ADD71}"/>
              </a:ext>
            </a:extLst>
          </p:cNvPr>
          <p:cNvSpPr txBox="1">
            <a:spLocks noChangeAspect="1"/>
          </p:cNvSpPr>
          <p:nvPr userDrawn="1"/>
        </p:nvSpPr>
        <p:spPr>
          <a:xfrm>
            <a:off x="1569169"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29" name="Graphic 28">
            <a:extLst>
              <a:ext uri="{FF2B5EF4-FFF2-40B4-BE49-F238E27FC236}">
                <a16:creationId xmlns:a16="http://schemas.microsoft.com/office/drawing/2014/main" id="{31E7D0D9-A56C-5EE4-B412-126FE0D0F4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9169" y="960282"/>
            <a:ext cx="942596" cy="942595"/>
          </a:xfrm>
          <a:prstGeom prst="rect">
            <a:avLst/>
          </a:prstGeom>
        </p:spPr>
      </p:pic>
      <p:sp>
        <p:nvSpPr>
          <p:cNvPr id="30" name="Picture Placeholder 19">
            <a:extLst>
              <a:ext uri="{FF2B5EF4-FFF2-40B4-BE49-F238E27FC236}">
                <a16:creationId xmlns:a16="http://schemas.microsoft.com/office/drawing/2014/main" id="{1856880E-5E74-EE63-1E91-5DB2BAF27419}"/>
              </a:ext>
            </a:extLst>
          </p:cNvPr>
          <p:cNvSpPr>
            <a:spLocks noGrp="1" noChangeAspect="1"/>
          </p:cNvSpPr>
          <p:nvPr>
            <p:ph type="pic" sz="quarter" idx="31"/>
          </p:nvPr>
        </p:nvSpPr>
        <p:spPr>
          <a:xfrm>
            <a:off x="1240521" y="602904"/>
            <a:ext cx="1599892" cy="1600200"/>
          </a:xfrm>
          <a:prstGeom prst="ellipse">
            <a:avLst/>
          </a:prstGeom>
          <a:noFill/>
        </p:spPr>
        <p:txBody>
          <a:bodyPr wrap="square">
            <a:noAutofit/>
          </a:bodyPr>
          <a:lstStyle>
            <a:lvl1pPr algn="ctr">
              <a:defRPr sz="1600"/>
            </a:lvl1pPr>
          </a:lstStyle>
          <a:p>
            <a:endParaRPr lang="en-US"/>
          </a:p>
        </p:txBody>
      </p:sp>
      <p:sp>
        <p:nvSpPr>
          <p:cNvPr id="32" name="Graphic 16">
            <a:extLst>
              <a:ext uri="{FF2B5EF4-FFF2-40B4-BE49-F238E27FC236}">
                <a16:creationId xmlns:a16="http://schemas.microsoft.com/office/drawing/2014/main" id="{BF079EE7-567B-A224-54F3-496DD94AA371}"/>
              </a:ext>
            </a:extLst>
          </p:cNvPr>
          <p:cNvSpPr>
            <a:spLocks noChangeAspect="1"/>
          </p:cNvSpPr>
          <p:nvPr userDrawn="1"/>
        </p:nvSpPr>
        <p:spPr>
          <a:xfrm rot="10800000">
            <a:off x="9352587"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34" name="Title 1">
            <a:extLst>
              <a:ext uri="{FF2B5EF4-FFF2-40B4-BE49-F238E27FC236}">
                <a16:creationId xmlns:a16="http://schemas.microsoft.com/office/drawing/2014/main" id="{C40BDFFB-A118-FE21-6715-3F98430704D2}"/>
              </a:ext>
            </a:extLst>
          </p:cNvPr>
          <p:cNvSpPr txBox="1">
            <a:spLocks noChangeAspect="1"/>
          </p:cNvSpPr>
          <p:nvPr userDrawn="1"/>
        </p:nvSpPr>
        <p:spPr>
          <a:xfrm>
            <a:off x="9680855"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5" name="Graphic 34">
            <a:extLst>
              <a:ext uri="{FF2B5EF4-FFF2-40B4-BE49-F238E27FC236}">
                <a16:creationId xmlns:a16="http://schemas.microsoft.com/office/drawing/2014/main" id="{46AC76FE-5583-B2D2-55C1-5EE87F596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80855" y="960282"/>
            <a:ext cx="942596" cy="942595"/>
          </a:xfrm>
          <a:prstGeom prst="rect">
            <a:avLst/>
          </a:prstGeom>
        </p:spPr>
      </p:pic>
      <p:sp>
        <p:nvSpPr>
          <p:cNvPr id="36" name="Picture Placeholder 19">
            <a:extLst>
              <a:ext uri="{FF2B5EF4-FFF2-40B4-BE49-F238E27FC236}">
                <a16:creationId xmlns:a16="http://schemas.microsoft.com/office/drawing/2014/main" id="{529CE15E-828B-892D-BAA9-E9D8AD1047C6}"/>
              </a:ext>
            </a:extLst>
          </p:cNvPr>
          <p:cNvSpPr>
            <a:spLocks noGrp="1" noChangeAspect="1"/>
          </p:cNvSpPr>
          <p:nvPr>
            <p:ph type="pic" sz="quarter" idx="32"/>
          </p:nvPr>
        </p:nvSpPr>
        <p:spPr>
          <a:xfrm>
            <a:off x="9352207" y="602904"/>
            <a:ext cx="1599892" cy="1600200"/>
          </a:xfrm>
          <a:prstGeom prst="ellipse">
            <a:avLst/>
          </a:prstGeom>
          <a:noFill/>
        </p:spPr>
        <p:txBody>
          <a:bodyPr wrap="square">
            <a:noAutofit/>
          </a:bodyPr>
          <a:lstStyle>
            <a:lvl1pPr algn="ctr">
              <a:defRPr sz="1600"/>
            </a:lvl1pPr>
          </a:lstStyle>
          <a:p>
            <a:endParaRPr lang="en-US"/>
          </a:p>
        </p:txBody>
      </p:sp>
      <p:sp>
        <p:nvSpPr>
          <p:cNvPr id="43" name="Graphic 16">
            <a:extLst>
              <a:ext uri="{FF2B5EF4-FFF2-40B4-BE49-F238E27FC236}">
                <a16:creationId xmlns:a16="http://schemas.microsoft.com/office/drawing/2014/main" id="{4EBC6950-14F9-95CE-5366-1CA9058878AB}"/>
              </a:ext>
            </a:extLst>
          </p:cNvPr>
          <p:cNvSpPr>
            <a:spLocks noChangeAspect="1"/>
          </p:cNvSpPr>
          <p:nvPr userDrawn="1"/>
        </p:nvSpPr>
        <p:spPr>
          <a:xfrm rot="10800000">
            <a:off x="3273022" y="3176770"/>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4" name="Title 1">
            <a:extLst>
              <a:ext uri="{FF2B5EF4-FFF2-40B4-BE49-F238E27FC236}">
                <a16:creationId xmlns:a16="http://schemas.microsoft.com/office/drawing/2014/main" id="{347B87ED-C188-29F8-2097-022D3D312983}"/>
              </a:ext>
            </a:extLst>
          </p:cNvPr>
          <p:cNvSpPr txBox="1">
            <a:spLocks noChangeAspect="1"/>
          </p:cNvSpPr>
          <p:nvPr userDrawn="1"/>
        </p:nvSpPr>
        <p:spPr>
          <a:xfrm>
            <a:off x="3601290"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23DCD57F-2EC6-ED6F-544C-13AA23444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290" y="3534148"/>
            <a:ext cx="942596" cy="942595"/>
          </a:xfrm>
          <a:prstGeom prst="rect">
            <a:avLst/>
          </a:prstGeom>
        </p:spPr>
      </p:pic>
      <p:sp>
        <p:nvSpPr>
          <p:cNvPr id="46" name="Picture Placeholder 19">
            <a:extLst>
              <a:ext uri="{FF2B5EF4-FFF2-40B4-BE49-F238E27FC236}">
                <a16:creationId xmlns:a16="http://schemas.microsoft.com/office/drawing/2014/main" id="{4BA382C7-654B-C7F7-31AB-A215B8B655C4}"/>
              </a:ext>
            </a:extLst>
          </p:cNvPr>
          <p:cNvSpPr>
            <a:spLocks noGrp="1" noChangeAspect="1"/>
          </p:cNvSpPr>
          <p:nvPr>
            <p:ph type="pic" sz="quarter" idx="33"/>
          </p:nvPr>
        </p:nvSpPr>
        <p:spPr>
          <a:xfrm>
            <a:off x="3272642" y="3176770"/>
            <a:ext cx="1599892" cy="1600200"/>
          </a:xfrm>
          <a:prstGeom prst="ellipse">
            <a:avLst/>
          </a:prstGeom>
          <a:noFill/>
        </p:spPr>
        <p:txBody>
          <a:bodyPr wrap="square">
            <a:noAutofit/>
          </a:bodyPr>
          <a:lstStyle>
            <a:lvl1pPr algn="ctr">
              <a:defRPr sz="1600"/>
            </a:lvl1pPr>
          </a:lstStyle>
          <a:p>
            <a:endParaRPr lang="en-US"/>
          </a:p>
        </p:txBody>
      </p:sp>
      <p:sp>
        <p:nvSpPr>
          <p:cNvPr id="50" name="Graphic 16">
            <a:extLst>
              <a:ext uri="{FF2B5EF4-FFF2-40B4-BE49-F238E27FC236}">
                <a16:creationId xmlns:a16="http://schemas.microsoft.com/office/drawing/2014/main" id="{406A2D80-57F8-28C5-AFC4-CE549A16229C}"/>
              </a:ext>
            </a:extLst>
          </p:cNvPr>
          <p:cNvSpPr>
            <a:spLocks noChangeAspect="1"/>
          </p:cNvSpPr>
          <p:nvPr userDrawn="1"/>
        </p:nvSpPr>
        <p:spPr>
          <a:xfrm rot="10800000">
            <a:off x="7320089" y="3176770"/>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1" name="Title 1">
            <a:extLst>
              <a:ext uri="{FF2B5EF4-FFF2-40B4-BE49-F238E27FC236}">
                <a16:creationId xmlns:a16="http://schemas.microsoft.com/office/drawing/2014/main" id="{C99B73EC-0E7A-651C-3DE0-9112A5D5DD7D}"/>
              </a:ext>
            </a:extLst>
          </p:cNvPr>
          <p:cNvSpPr txBox="1">
            <a:spLocks noChangeAspect="1"/>
          </p:cNvSpPr>
          <p:nvPr userDrawn="1"/>
        </p:nvSpPr>
        <p:spPr>
          <a:xfrm>
            <a:off x="7648357"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2" name="Graphic 51">
            <a:extLst>
              <a:ext uri="{FF2B5EF4-FFF2-40B4-BE49-F238E27FC236}">
                <a16:creationId xmlns:a16="http://schemas.microsoft.com/office/drawing/2014/main" id="{65614A26-3995-21B8-BD5B-9253339E2D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8357" y="3534148"/>
            <a:ext cx="942596" cy="942595"/>
          </a:xfrm>
          <a:prstGeom prst="rect">
            <a:avLst/>
          </a:prstGeom>
        </p:spPr>
      </p:pic>
      <p:sp>
        <p:nvSpPr>
          <p:cNvPr id="53" name="Picture Placeholder 19">
            <a:extLst>
              <a:ext uri="{FF2B5EF4-FFF2-40B4-BE49-F238E27FC236}">
                <a16:creationId xmlns:a16="http://schemas.microsoft.com/office/drawing/2014/main" id="{57CAECBA-95A3-3DF1-5798-DCE08229C969}"/>
              </a:ext>
            </a:extLst>
          </p:cNvPr>
          <p:cNvSpPr>
            <a:spLocks noGrp="1" noChangeAspect="1"/>
          </p:cNvSpPr>
          <p:nvPr>
            <p:ph type="pic" sz="quarter" idx="34"/>
          </p:nvPr>
        </p:nvSpPr>
        <p:spPr>
          <a:xfrm>
            <a:off x="7319709" y="3176770"/>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BD7EBAE9-D30E-6679-E2A6-17D7D2F0B0E0}"/>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702871365"/>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peaker_3">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2019990"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19602"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9602"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2019498"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5153038"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5153038" cy="369332"/>
          </a:xfrm>
          <a:prstGeom prst="rect">
            <a:avLst/>
          </a:prstGeom>
        </p:spPr>
        <p:txBody>
          <a:bodyPr anchor="t" anchorCtr="0">
            <a:noAutofit/>
          </a:bodyPr>
          <a:lstStyle>
            <a:lvl1pPr algn="ctr">
              <a:defRPr sz="20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12495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852456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24566"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124462"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6027420"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567481" y="3973512"/>
            <a:ext cx="5153038"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567482" y="3516125"/>
            <a:ext cx="5153038" cy="369332"/>
          </a:xfrm>
        </p:spPr>
        <p:txBody>
          <a:bodyPr anchor="t" anchorCtr="0">
            <a:noAutofit/>
          </a:bodyPr>
          <a:lstStyle>
            <a:lvl1pPr marL="0" indent="0" algn="ctr">
              <a:buFont typeface="Arial" panose="020B0604020202020204" pitchFamily="34" charset="0"/>
              <a:buNone/>
              <a:defRPr sz="20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B5C24EE8-DA17-B90C-8D96-CB2589BF3F45}"/>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4017209902"/>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peaker_4">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79"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0" y="3516125"/>
            <a:ext cx="3752939" cy="369332"/>
          </a:xfrm>
        </p:spPr>
        <p:txBody>
          <a:bodyPr anchor="t" anchorCtr="0">
            <a:no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2"/>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6" y="1498522"/>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2"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4"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0" cy="369332"/>
          </a:xfrm>
        </p:spPr>
        <p:txBody>
          <a:bodyPr anchor="t" anchorCtr="0">
            <a:norm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79A4B9C7-53AD-C647-C758-BBD8786B377A}"/>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62180202"/>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55781793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_2 column bulle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479E1D-AC3F-9418-D183-8078C81EB759}"/>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E54112-CCCE-C5AC-58F7-CAF29848D8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AD4B7AD1-43D8-2C17-3BD5-C9041C0B3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5082026"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sp>
        <p:nvSpPr>
          <p:cNvPr id="4" name="Content Placeholder 2">
            <a:extLst>
              <a:ext uri="{FF2B5EF4-FFF2-40B4-BE49-F238E27FC236}">
                <a16:creationId xmlns:a16="http://schemas.microsoft.com/office/drawing/2014/main" id="{B66C24C2-3C84-CCBA-C4B7-E62A4D9157E2}"/>
              </a:ext>
            </a:extLst>
          </p:cNvPr>
          <p:cNvSpPr>
            <a:spLocks noGrp="1"/>
          </p:cNvSpPr>
          <p:nvPr>
            <p:ph idx="11" hasCustomPrompt="1"/>
          </p:nvPr>
        </p:nvSpPr>
        <p:spPr>
          <a:xfrm>
            <a:off x="6900440" y="1997952"/>
            <a:ext cx="5082026"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6" name="Picture 5">
            <a:extLst>
              <a:ext uri="{FF2B5EF4-FFF2-40B4-BE49-F238E27FC236}">
                <a16:creationId xmlns:a16="http://schemas.microsoft.com/office/drawing/2014/main" id="{07FFF9BB-320D-A63C-8014-02CB78D36AD9}"/>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55685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A20054-ED3B-8D8D-0094-A04699421DAD}"/>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E992C5-02FE-29C9-B0A2-0FA0B7CB8E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457E1038-2671-528E-382C-0C283984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13" name="Rectangle 12">
            <a:extLst>
              <a:ext uri="{FF2B5EF4-FFF2-40B4-BE49-F238E27FC236}">
                <a16:creationId xmlns:a16="http://schemas.microsoft.com/office/drawing/2014/main" id="{593241AD-3F37-0515-5368-B0567638441D}"/>
              </a:ext>
            </a:extLst>
          </p:cNvPr>
          <p:cNvSpPr/>
          <p:nvPr userDrawn="1"/>
        </p:nvSpPr>
        <p:spPr>
          <a:xfrm>
            <a:off x="1504404" y="1377107"/>
            <a:ext cx="7959635" cy="447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icon&#10;&#10;Description automatically generated">
            <a:extLst>
              <a:ext uri="{FF2B5EF4-FFF2-40B4-BE49-F238E27FC236}">
                <a16:creationId xmlns:a16="http://schemas.microsoft.com/office/drawing/2014/main" id="{B841515A-1815-A381-D40D-217FF2B300F1}"/>
              </a:ext>
            </a:extLst>
          </p:cNvPr>
          <p:cNvPicPr>
            <a:picLocks noChangeAspect="1"/>
          </p:cNvPicPr>
          <p:nvPr userDrawn="1"/>
        </p:nvPicPr>
        <p:blipFill>
          <a:blip r:embed="rId4"/>
          <a:stretch>
            <a:fillRect/>
          </a:stretch>
        </p:blipFill>
        <p:spPr>
          <a:xfrm>
            <a:off x="5400713" y="3145162"/>
            <a:ext cx="698850" cy="848604"/>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chor="t">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Place Video Format</a:t>
            </a:r>
          </a:p>
        </p:txBody>
      </p:sp>
      <p:sp>
        <p:nvSpPr>
          <p:cNvPr id="11" name="Media Placeholder 10">
            <a:extLst>
              <a:ext uri="{FF2B5EF4-FFF2-40B4-BE49-F238E27FC236}">
                <a16:creationId xmlns:a16="http://schemas.microsoft.com/office/drawing/2014/main" id="{D583CB4F-2647-7844-A032-AC4C2EC60F4A}"/>
              </a:ext>
            </a:extLst>
          </p:cNvPr>
          <p:cNvSpPr>
            <a:spLocks noGrp="1"/>
          </p:cNvSpPr>
          <p:nvPr>
            <p:ph type="media" sz="quarter" idx="11"/>
          </p:nvPr>
        </p:nvSpPr>
        <p:spPr>
          <a:xfrm>
            <a:off x="1504405" y="1363435"/>
            <a:ext cx="7959635" cy="4477295"/>
          </a:xfrm>
        </p:spPr>
        <p:txBody>
          <a:bodyPr/>
          <a:lstStyle/>
          <a:p>
            <a:endParaRPr lang="en-US"/>
          </a:p>
        </p:txBody>
      </p:sp>
      <p:pic>
        <p:nvPicPr>
          <p:cNvPr id="3" name="Picture 2">
            <a:extLst>
              <a:ext uri="{FF2B5EF4-FFF2-40B4-BE49-F238E27FC236}">
                <a16:creationId xmlns:a16="http://schemas.microsoft.com/office/drawing/2014/main" id="{6E2DF3FD-DE58-8F84-F76B-F1CD26E36C09}"/>
              </a:ext>
            </a:extLst>
          </p:cNvPr>
          <p:cNvPicPr>
            <a:picLocks noChangeAspect="1"/>
          </p:cNvPicPr>
          <p:nvPr userDrawn="1"/>
        </p:nvPicPr>
        <p:blipFill>
          <a:blip r:embed="rId5"/>
          <a:srcRect/>
          <a:stretch/>
        </p:blipFill>
        <p:spPr>
          <a:xfrm>
            <a:off x="8640022" y="6221381"/>
            <a:ext cx="2364476" cy="480401"/>
          </a:xfrm>
          <a:prstGeom prst="rect">
            <a:avLst/>
          </a:prstGeom>
        </p:spPr>
      </p:pic>
    </p:spTree>
    <p:extLst>
      <p:ext uri="{BB962C8B-B14F-4D97-AF65-F5344CB8AC3E}">
        <p14:creationId xmlns:p14="http://schemas.microsoft.com/office/powerpoint/2010/main" val="4283482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_paragraph">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D9028-19D3-41E6-FCB0-98CE996B24AE}"/>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837210-0AB9-9A59-3021-E4F85B7D2EB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67669D80-7224-833B-52C1-462D5AEB2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9034642" cy="1325563"/>
          </a:xfrm>
          <a:prstGeom prst="rect">
            <a:avLst/>
          </a:prstGeom>
        </p:spPr>
        <p:txBody>
          <a:bodyPr>
            <a:normAutofit/>
          </a:bodyPr>
          <a:lstStyle>
            <a:lvl1pPr>
              <a:defRPr sz="4200">
                <a:solidFill>
                  <a:schemeClr val="tx1"/>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9034642" cy="3813545"/>
          </a:xfrm>
        </p:spPr>
        <p:txBody>
          <a:bodyPr>
            <a:normAutofit/>
          </a:bodyPr>
          <a:lstStyle>
            <a:lvl1pPr marL="0" indent="0">
              <a:lnSpc>
                <a:spcPts val="3800"/>
              </a:lnSpc>
              <a:spcBef>
                <a:spcPts val="1200"/>
              </a:spcBef>
              <a:buFont typeface="Arial" panose="020B0604020202020204" pitchFamily="34" charset="0"/>
              <a:buNone/>
              <a:defRPr sz="2400" b="0" i="0">
                <a:solidFill>
                  <a:schemeClr val="accent2"/>
                </a:solidFill>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Paragraph statement copy can go here. Insert additional information here in this space designated for longer copy. Paragraph statement copy can go here. Insert additional information here in this space designated for longer copy. </a:t>
            </a:r>
          </a:p>
        </p:txBody>
      </p:sp>
      <p:pic>
        <p:nvPicPr>
          <p:cNvPr id="7" name="Picture 6">
            <a:extLst>
              <a:ext uri="{FF2B5EF4-FFF2-40B4-BE49-F238E27FC236}">
                <a16:creationId xmlns:a16="http://schemas.microsoft.com/office/drawing/2014/main" id="{335DA940-7675-F3A4-428F-06B544BD2ABA}"/>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868560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ccent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6DC6AE-55E8-9B59-0667-6A28AA1AFA8C}"/>
              </a:ext>
            </a:extLst>
          </p:cNvPr>
          <p:cNvPicPr>
            <a:picLocks noChangeAspect="1"/>
          </p:cNvPicPr>
          <p:nvPr userDrawn="1"/>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DADCB5DB-1849-F5B2-CDAC-259EE6556A92}"/>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895499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cent 2">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FB9405B-846A-2B6B-03EE-7658E2867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3432" cy="686443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821189" y="1922144"/>
            <a:ext cx="5876791" cy="3552825"/>
          </a:xfrm>
        </p:spPr>
        <p:txBody>
          <a:bodyPr tIns="0" bIns="0">
            <a:normAutofit/>
          </a:bodyPr>
          <a:lstStyle>
            <a:lvl1pPr marL="0" indent="0" algn="l">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is a single statement slide to be used to highlight an idea or quote. The copy that appears here should be at two sentences maximum.</a:t>
            </a:r>
          </a:p>
        </p:txBody>
      </p:sp>
      <p:pic>
        <p:nvPicPr>
          <p:cNvPr id="3" name="Picture 2">
            <a:extLst>
              <a:ext uri="{FF2B5EF4-FFF2-40B4-BE49-F238E27FC236}">
                <a16:creationId xmlns:a16="http://schemas.microsoft.com/office/drawing/2014/main" id="{61797DB9-096C-7F86-1EED-2C80BE18BA9F}"/>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3123543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ccent 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C4823-63AD-CC1A-E49E-3EAD46D2436E}"/>
              </a:ext>
            </a:extLst>
          </p:cNvPr>
          <p:cNvPicPr>
            <a:picLocks noChangeAspect="1"/>
          </p:cNvPicPr>
          <p:nvPr userDrawn="1"/>
        </p:nvPicPr>
        <p:blipFill>
          <a:blip r:embed="rId2"/>
          <a:srcRect/>
          <a:stretch/>
        </p:blipFill>
        <p:spPr>
          <a:xfrm>
            <a:off x="0" y="-1"/>
            <a:ext cx="12191999" cy="685800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53F86E54-64FD-4859-F360-0275F7F77939}"/>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689943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84062-6659-90CA-F339-92626F90E4E2}"/>
              </a:ext>
            </a:extLst>
          </p:cNvPr>
          <p:cNvSpPr/>
          <p:nvPr userDrawn="1"/>
        </p:nvSpPr>
        <p:spPr>
          <a:xfrm>
            <a:off x="0" y="0"/>
            <a:ext cx="12192000" cy="6857999"/>
          </a:xfrm>
          <a:prstGeom prst="rect">
            <a:avLst/>
          </a:prstGeom>
          <a:gradFill flip="none" rotWithShape="1">
            <a:gsLst>
              <a:gs pos="12000">
                <a:schemeClr val="accent4"/>
              </a:gs>
              <a:gs pos="71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A77CF9-2315-E5EC-7BF8-F68753136DD1}"/>
              </a:ext>
            </a:extLst>
          </p:cNvPr>
          <p:cNvSpPr/>
          <p:nvPr userDrawn="1"/>
        </p:nvSpPr>
        <p:spPr>
          <a:xfrm>
            <a:off x="0" y="6053558"/>
            <a:ext cx="12192000" cy="804441"/>
          </a:xfrm>
          <a:prstGeom prst="rect">
            <a:avLst/>
          </a:prstGeom>
          <a:solidFill>
            <a:schemeClr val="bg1">
              <a:alpha val="750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A67ED-C06F-1959-94FF-0DC81440E72A}"/>
              </a:ext>
            </a:extLst>
          </p:cNvPr>
          <p:cNvSpPr txBox="1"/>
          <p:nvPr userDrawn="1"/>
        </p:nvSpPr>
        <p:spPr>
          <a:xfrm>
            <a:off x="1558398" y="2598002"/>
            <a:ext cx="6352673" cy="830997"/>
          </a:xfrm>
          <a:prstGeom prst="rect">
            <a:avLst/>
          </a:prstGeom>
          <a:noFill/>
        </p:spPr>
        <p:txBody>
          <a:bodyPr wrap="square" rtlCol="0">
            <a:spAutoFit/>
          </a:bodyPr>
          <a:lstStyle/>
          <a:p>
            <a:r>
              <a:rPr lang="en-US" sz="4800" b="1">
                <a:solidFill>
                  <a:schemeClr val="bg1"/>
                </a:solidFill>
              </a:rPr>
              <a:t>THANK YOU</a:t>
            </a:r>
          </a:p>
        </p:txBody>
      </p:sp>
      <p:sp>
        <p:nvSpPr>
          <p:cNvPr id="10" name="TextBox 9">
            <a:extLst>
              <a:ext uri="{FF2B5EF4-FFF2-40B4-BE49-F238E27FC236}">
                <a16:creationId xmlns:a16="http://schemas.microsoft.com/office/drawing/2014/main" id="{F5BAD8CA-A48B-170E-CCEC-CB4683711472}"/>
              </a:ext>
            </a:extLst>
          </p:cNvPr>
          <p:cNvSpPr txBox="1"/>
          <p:nvPr userDrawn="1"/>
        </p:nvSpPr>
        <p:spPr>
          <a:xfrm>
            <a:off x="8359596" y="1475713"/>
            <a:ext cx="2743200" cy="400110"/>
          </a:xfrm>
          <a:prstGeom prst="rect">
            <a:avLst/>
          </a:prstGeom>
          <a:noFill/>
        </p:spPr>
        <p:txBody>
          <a:bodyPr wrap="square" rtlCol="0">
            <a:spAutoFit/>
          </a:bodyPr>
          <a:lstStyle/>
          <a:p>
            <a:pPr algn="ctr"/>
            <a:r>
              <a:rPr lang="en-US" sz="2000" b="0">
                <a:solidFill>
                  <a:schemeClr val="bg1"/>
                </a:solidFill>
              </a:rPr>
              <a:t>Kindly take our survey:</a:t>
            </a:r>
          </a:p>
        </p:txBody>
      </p:sp>
      <p:sp>
        <p:nvSpPr>
          <p:cNvPr id="11" name="Rectangle 10">
            <a:extLst>
              <a:ext uri="{FF2B5EF4-FFF2-40B4-BE49-F238E27FC236}">
                <a16:creationId xmlns:a16="http://schemas.microsoft.com/office/drawing/2014/main" id="{32BFDCB1-ED24-FB86-52FA-2FA88396162E}"/>
              </a:ext>
            </a:extLst>
          </p:cNvPr>
          <p:cNvSpPr>
            <a:spLocks noChangeAspect="1"/>
          </p:cNvSpPr>
          <p:nvPr userDrawn="1"/>
        </p:nvSpPr>
        <p:spPr>
          <a:xfrm>
            <a:off x="8504448" y="2079183"/>
            <a:ext cx="2468880" cy="24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61713F6B-F228-24E3-540B-A6552968BE9E}"/>
              </a:ext>
            </a:extLst>
          </p:cNvPr>
          <p:cNvSpPr>
            <a:spLocks noGrp="1"/>
          </p:cNvSpPr>
          <p:nvPr>
            <p:ph type="pic" sz="quarter" idx="11"/>
          </p:nvPr>
        </p:nvSpPr>
        <p:spPr>
          <a:xfrm>
            <a:off x="8504238" y="2079625"/>
            <a:ext cx="2468562" cy="2468563"/>
          </a:xfrm>
        </p:spPr>
        <p:txBody>
          <a:bodyPr>
            <a:normAutofit/>
          </a:bodyPr>
          <a:lstStyle>
            <a:lvl1pPr>
              <a:defRPr sz="2000">
                <a:latin typeface="+mn-lt"/>
              </a:defRPr>
            </a:lvl1pPr>
          </a:lstStyle>
          <a:p>
            <a:endParaRPr lang="en-US"/>
          </a:p>
        </p:txBody>
      </p:sp>
      <p:pic>
        <p:nvPicPr>
          <p:cNvPr id="2" name="Picture 1">
            <a:extLst>
              <a:ext uri="{FF2B5EF4-FFF2-40B4-BE49-F238E27FC236}">
                <a16:creationId xmlns:a16="http://schemas.microsoft.com/office/drawing/2014/main" id="{9B447AB7-7B91-3D56-39E5-AFE6A63370BA}"/>
              </a:ext>
            </a:extLst>
          </p:cNvPr>
          <p:cNvPicPr>
            <a:picLocks noChangeAspect="1"/>
          </p:cNvPicPr>
          <p:nvPr userDrawn="1"/>
        </p:nvPicPr>
        <p:blipFill>
          <a:blip r:embed="rId2"/>
          <a:srcRect/>
          <a:stretch/>
        </p:blipFill>
        <p:spPr>
          <a:xfrm>
            <a:off x="8640022" y="6221381"/>
            <a:ext cx="2364476" cy="480401"/>
          </a:xfrm>
          <a:prstGeom prst="rect">
            <a:avLst/>
          </a:prstGeom>
        </p:spPr>
      </p:pic>
    </p:spTree>
    <p:extLst>
      <p:ext uri="{BB962C8B-B14F-4D97-AF65-F5344CB8AC3E}">
        <p14:creationId xmlns:p14="http://schemas.microsoft.com/office/powerpoint/2010/main" val="154586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Cover Slide_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E35F4-EA41-1201-21BD-0E593E6983E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E8001A-4D41-FB4F-AE47-679FF806FB2C}"/>
              </a:ext>
            </a:extLst>
          </p:cNvPr>
          <p:cNvSpPr>
            <a:spLocks noGrp="1"/>
          </p:cNvSpPr>
          <p:nvPr>
            <p:ph type="ctrTitle" hasCustomPrompt="1"/>
          </p:nvPr>
        </p:nvSpPr>
        <p:spPr>
          <a:xfrm>
            <a:off x="1130291" y="1292883"/>
            <a:ext cx="7859596" cy="729430"/>
          </a:xfrm>
          <a:prstGeom prst="rect">
            <a:avLst/>
          </a:prstGeom>
        </p:spPr>
        <p:txBody>
          <a:bodyPr anchor="t" anchorCtr="0">
            <a:noAutofit/>
          </a:bodyPr>
          <a:lstStyle>
            <a:lvl1pPr algn="l">
              <a:defRPr sz="2300" b="1" cap="all" baseline="0">
                <a:solidFill>
                  <a:schemeClr val="accent2"/>
                </a:solidFill>
                <a:latin typeface="Calibri" panose="020F0502020204030204" pitchFamily="34" charset="0"/>
                <a:cs typeface="Calibri" panose="020F0502020204030204" pitchFamily="34" charset="0"/>
              </a:defRPr>
            </a:lvl1pPr>
          </a:lstStyle>
          <a:p>
            <a:r>
              <a:rPr lang="en-US"/>
              <a:t>PRESENTATION NAME GOES HERE</a:t>
            </a:r>
            <a:br>
              <a:rPr lang="en-US"/>
            </a:br>
            <a:r>
              <a:rPr lang="en-US"/>
              <a:t>Two lines </a:t>
            </a:r>
          </a:p>
        </p:txBody>
      </p:sp>
      <p:sp>
        <p:nvSpPr>
          <p:cNvPr id="3" name="Subtitle 2">
            <a:extLst>
              <a:ext uri="{FF2B5EF4-FFF2-40B4-BE49-F238E27FC236}">
                <a16:creationId xmlns:a16="http://schemas.microsoft.com/office/drawing/2014/main" id="{8C8521E2-75D7-4545-8E9D-9C60ED8666B3}"/>
              </a:ext>
            </a:extLst>
          </p:cNvPr>
          <p:cNvSpPr>
            <a:spLocks noGrp="1"/>
          </p:cNvSpPr>
          <p:nvPr>
            <p:ph type="subTitle" idx="1" hasCustomPrompt="1"/>
          </p:nvPr>
        </p:nvSpPr>
        <p:spPr>
          <a:xfrm>
            <a:off x="1130291" y="794591"/>
            <a:ext cx="7859596" cy="379097"/>
          </a:xfrm>
        </p:spPr>
        <p:txBody>
          <a:bodyPr>
            <a:noAutofit/>
          </a:bodyPr>
          <a:lstStyle>
            <a:lvl1pPr marL="0" indent="0" algn="l">
              <a:spcBef>
                <a:spcPts val="600"/>
              </a:spcBef>
              <a:buNone/>
              <a:defRPr sz="1400" cap="all" spc="1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400"/>
              <a:t>EPISODE 123</a:t>
            </a:r>
            <a:endParaRPr lang="en-US" sz="1400">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EA04E24D-0B30-31F9-9FC6-D0B5866AF743}"/>
              </a:ext>
            </a:extLst>
          </p:cNvPr>
          <p:cNvCxnSpPr/>
          <p:nvPr userDrawn="1"/>
        </p:nvCxnSpPr>
        <p:spPr>
          <a:xfrm>
            <a:off x="900332" y="656494"/>
            <a:ext cx="0" cy="1465385"/>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633157"/>
      </p:ext>
    </p:extLst>
  </p:cSld>
  <p:clrMapOvr>
    <a:masterClrMapping/>
  </p:clrMapOvr>
  <p:extLst>
    <p:ext uri="{DCECCB84-F9BA-43D5-87BE-67443E8EF086}">
      <p15:sldGuideLst xmlns:p15="http://schemas.microsoft.com/office/powerpoint/2012/main">
        <p15:guide id="1" orient="horz" pos="1488">
          <p15:clr>
            <a:srgbClr val="FBAE40"/>
          </p15:clr>
        </p15:guide>
        <p15:guide id="2" orient="horz" pos="3552">
          <p15:clr>
            <a:srgbClr val="FBAE40"/>
          </p15:clr>
        </p15:guide>
        <p15:guide id="3" pos="30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Divider_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870DF3-2E67-EBEC-A8CC-4D92ECE1F515}"/>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48375DE-4E49-5049-A314-917EE3A5D8A9}"/>
              </a:ext>
            </a:extLst>
          </p:cNvPr>
          <p:cNvSpPr>
            <a:spLocks noGrp="1"/>
          </p:cNvSpPr>
          <p:nvPr>
            <p:ph type="ctrTitle" hasCustomPrompt="1"/>
          </p:nvPr>
        </p:nvSpPr>
        <p:spPr>
          <a:xfrm>
            <a:off x="2313334" y="2940965"/>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sp>
        <p:nvSpPr>
          <p:cNvPr id="3" name="Rectangle 2">
            <a:extLst>
              <a:ext uri="{FF2B5EF4-FFF2-40B4-BE49-F238E27FC236}">
                <a16:creationId xmlns:a16="http://schemas.microsoft.com/office/drawing/2014/main" id="{D28B7430-F790-01D8-875B-84EF3710D32B}"/>
              </a:ext>
            </a:extLst>
          </p:cNvPr>
          <p:cNvSpPr/>
          <p:nvPr userDrawn="1"/>
        </p:nvSpPr>
        <p:spPr>
          <a:xfrm>
            <a:off x="4303" y="14466887"/>
            <a:ext cx="12192000" cy="7493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4EB4891A-8EBF-5FEA-5254-427757F5333A}"/>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1339182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Divider_2">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BFF22-2A6B-F9E0-8F94-6FD5929A6A1D}"/>
              </a:ext>
            </a:extLst>
          </p:cNvPr>
          <p:cNvPicPr>
            <a:picLocks noChangeAspect="1"/>
          </p:cNvPicPr>
          <p:nvPr userDrawn="1"/>
        </p:nvPicPr>
        <p:blipFill>
          <a:blip r:embed="rId2"/>
          <a:srcRect l="93" r="93"/>
          <a:stretch/>
        </p:blipFill>
        <p:spPr>
          <a:xfrm>
            <a:off x="2" y="0"/>
            <a:ext cx="12191999" cy="6870746"/>
          </a:xfrm>
          <a:prstGeom prst="rect">
            <a:avLst/>
          </a:prstGeom>
        </p:spPr>
      </p:pic>
      <p:sp>
        <p:nvSpPr>
          <p:cNvPr id="5" name="Title 1">
            <a:extLst>
              <a:ext uri="{FF2B5EF4-FFF2-40B4-BE49-F238E27FC236}">
                <a16:creationId xmlns:a16="http://schemas.microsoft.com/office/drawing/2014/main" id="{A2D4074B-DB59-CE53-A281-B3DCB3ED2A7D}"/>
              </a:ext>
            </a:extLst>
          </p:cNvPr>
          <p:cNvSpPr>
            <a:spLocks noGrp="1"/>
          </p:cNvSpPr>
          <p:nvPr>
            <p:ph type="ctrTitle" hasCustomPrompt="1"/>
          </p:nvPr>
        </p:nvSpPr>
        <p:spPr>
          <a:xfrm>
            <a:off x="2313334" y="2940965"/>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pic>
        <p:nvPicPr>
          <p:cNvPr id="3" name="Picture 2">
            <a:extLst>
              <a:ext uri="{FF2B5EF4-FFF2-40B4-BE49-F238E27FC236}">
                <a16:creationId xmlns:a16="http://schemas.microsoft.com/office/drawing/2014/main" id="{E29C3259-7B3B-6DC6-7CC8-7C424AC3450B}"/>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124571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78986934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peaker_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0" y="-1"/>
            <a:ext cx="5131811" cy="5635292"/>
          </a:xfrm>
          <a:custGeom>
            <a:avLst/>
            <a:gdLst>
              <a:gd name="connsiteX0" fmla="*/ 0 w 898737"/>
              <a:gd name="connsiteY0" fmla="*/ 581144 h 986912"/>
              <a:gd name="connsiteX1" fmla="*/ 165946 w 898737"/>
              <a:gd name="connsiteY1" fmla="*/ 986912 h 986912"/>
              <a:gd name="connsiteX2" fmla="*/ 898737 w 898737"/>
              <a:gd name="connsiteY2" fmla="*/ 986912 h 986912"/>
              <a:gd name="connsiteX3" fmla="*/ 898737 w 898737"/>
              <a:gd name="connsiteY3" fmla="*/ 92409 h 986912"/>
              <a:gd name="connsiteX4" fmla="*/ 583402 w 898737"/>
              <a:gd name="connsiteY4" fmla="*/ 0 h 986912"/>
              <a:gd name="connsiteX5" fmla="*/ 0 w 898737"/>
              <a:gd name="connsiteY5" fmla="*/ 581144 h 98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737" h="986912">
                <a:moveTo>
                  <a:pt x="0" y="581144"/>
                </a:moveTo>
                <a:cubicBezTo>
                  <a:pt x="0" y="739019"/>
                  <a:pt x="63320" y="882165"/>
                  <a:pt x="165946" y="986912"/>
                </a:cubicBezTo>
                <a:lnTo>
                  <a:pt x="898737" y="986912"/>
                </a:lnTo>
                <a:lnTo>
                  <a:pt x="898737" y="92409"/>
                </a:lnTo>
                <a:cubicBezTo>
                  <a:pt x="807865" y="33992"/>
                  <a:pt x="699552" y="0"/>
                  <a:pt x="583402" y="0"/>
                </a:cubicBezTo>
                <a:cubicBezTo>
                  <a:pt x="261115" y="0"/>
                  <a:pt x="0" y="260231"/>
                  <a:pt x="0" y="581144"/>
                </a:cubicBezTo>
                <a:close/>
              </a:path>
            </a:pathLst>
          </a:cu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949877" y="4029364"/>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309" y="742117"/>
            <a:ext cx="3193473" cy="3193473"/>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0" y="2615"/>
            <a:ext cx="5131811" cy="5618945"/>
          </a:xfrm>
          <a:custGeom>
            <a:avLst/>
            <a:gdLst>
              <a:gd name="connsiteX0" fmla="*/ 0 w 5146850"/>
              <a:gd name="connsiteY0" fmla="*/ 0 h 5635413"/>
              <a:gd name="connsiteX1" fmla="*/ 4187999 w 5146850"/>
              <a:gd name="connsiteY1" fmla="*/ 0 h 5635413"/>
              <a:gd name="connsiteX2" fmla="*/ 4324089 w 5146850"/>
              <a:gd name="connsiteY2" fmla="*/ 141286 h 5635413"/>
              <a:gd name="connsiteX3" fmla="*/ 4331091 w 5146850"/>
              <a:gd name="connsiteY3" fmla="*/ 4502336 h 5635413"/>
              <a:gd name="connsiteX4" fmla="*/ 8161 w 5146850"/>
              <a:gd name="connsiteY4" fmla="*/ 5081113 h 563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850" h="5635413">
                <a:moveTo>
                  <a:pt x="0" y="0"/>
                </a:moveTo>
                <a:lnTo>
                  <a:pt x="4187999" y="0"/>
                </a:lnTo>
                <a:lnTo>
                  <a:pt x="4324089" y="141286"/>
                </a:lnTo>
                <a:cubicBezTo>
                  <a:pt x="5418435" y="1387681"/>
                  <a:pt x="5421429" y="3252428"/>
                  <a:pt x="4331091" y="4502336"/>
                </a:cubicBezTo>
                <a:cubicBezTo>
                  <a:pt x="3239470" y="5753715"/>
                  <a:pt x="1390064" y="6001324"/>
                  <a:pt x="8161" y="5081113"/>
                </a:cubicBezTo>
                <a:close/>
              </a:path>
            </a:pathLst>
          </a:custGeom>
          <a:noFill/>
        </p:spPr>
        <p:txBody>
          <a:bodyPr wrap="square">
            <a:noAutofit/>
          </a:body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398392" y="3506660"/>
            <a:ext cx="6621611"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398393" y="2451214"/>
            <a:ext cx="662161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CD67B8E4-1737-DED2-A8E6-BCEEF5B06271}"/>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2926543068"/>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peaker_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669957" y="795074"/>
            <a:ext cx="4461855" cy="4464845"/>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1646993" y="3719639"/>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46995" y="1089685"/>
            <a:ext cx="2498336" cy="2498334"/>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669957" y="797205"/>
            <a:ext cx="4461855" cy="4462714"/>
          </a:xfrm>
          <a:prstGeom prst="ellipse">
            <a:avLst/>
          </a:prstGeom>
          <a:noFill/>
        </p:spPr>
        <p:txBody>
          <a:bodyPr wrap="square">
            <a:noAutofit/>
          </a:bodyPr>
          <a:lstStyle>
            <a:lvl1pPr algn="ctr">
              <a:defRPr/>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676523" y="3506660"/>
            <a:ext cx="634348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676525" y="2451214"/>
            <a:ext cx="634348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AA7BA81C-74A4-A1DA-D6CB-836747BDF79E}"/>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226290820"/>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eaker_3">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2019990"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1960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9603" y="1498524"/>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201949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2" y="3973514"/>
            <a:ext cx="5153039" cy="606425"/>
          </a:xfrm>
        </p:spPr>
        <p:txBody>
          <a:bodyPr>
            <a:normAutofit/>
          </a:bodyPr>
          <a:lstStyle>
            <a:lvl1pPr marL="0" indent="0" algn="ctr">
              <a:buNone/>
              <a:defRPr sz="16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2" y="3516125"/>
            <a:ext cx="5153039" cy="369332"/>
          </a:xfrm>
          <a:prstGeom prst="rect">
            <a:avLst/>
          </a:prstGeom>
        </p:spPr>
        <p:txBody>
          <a:bodyPr anchor="t" anchorCtr="0">
            <a:noAutofit/>
          </a:bodyPr>
          <a:lstStyle>
            <a:lvl1pPr algn="ctr">
              <a:defRPr sz="2000" b="1">
                <a:solidFill>
                  <a:schemeClr val="bg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124954"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8524567"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24567" y="1498524"/>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124463"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6027420" y="1270554"/>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567482" y="3973514"/>
            <a:ext cx="5153039" cy="606425"/>
          </a:xfrm>
        </p:spPr>
        <p:txBody>
          <a:bodyPr>
            <a:normAutofit/>
          </a:bodyPr>
          <a:lstStyle>
            <a:lvl1pPr marL="0" indent="0" algn="ctr">
              <a:buNone/>
              <a:defRPr sz="16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567482" y="3516125"/>
            <a:ext cx="5153039" cy="369332"/>
          </a:xfrm>
        </p:spPr>
        <p:txBody>
          <a:bodyPr anchor="t" anchorCtr="0">
            <a:noAutofit/>
          </a:bodyPr>
          <a:lstStyle>
            <a:lvl1pPr marL="0" indent="0" algn="ctr">
              <a:buFont typeface="Arial" panose="020B0604020202020204" pitchFamily="34" charset="0"/>
              <a:buNone/>
              <a:defRPr sz="20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9D114538-0867-D0F7-D863-05040AFAB943}"/>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2173314571"/>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eaker_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4"/>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4"/>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a:solidFill>
                  <a:schemeClr val="bg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4"/>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4"/>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80" y="3973514"/>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1" y="3516125"/>
            <a:ext cx="3752939" cy="369332"/>
          </a:xfrm>
        </p:spPr>
        <p:txBody>
          <a:bodyPr anchor="t" anchorCtr="0">
            <a:no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4"/>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7"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7" y="1498524"/>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3"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5" y="3973514"/>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1" cy="369332"/>
          </a:xfrm>
        </p:spPr>
        <p:txBody>
          <a:bodyPr anchor="t" anchorCtr="0">
            <a:norm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8AAD2321-3A13-306C-3D62-7CC96739B726}"/>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2370849805"/>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peaker_5">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968756" y="1667981"/>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29702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7023" y="2025361"/>
            <a:ext cx="942596" cy="9425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968375" y="1667981"/>
            <a:ext cx="1599892" cy="16002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396721"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396721" y="3404009"/>
            <a:ext cx="2743200" cy="369332"/>
          </a:xfrm>
          <a:prstGeom prst="rect">
            <a:avLst/>
          </a:prstGeom>
        </p:spPr>
        <p:txBody>
          <a:bodyPr anchor="t" anchorCtr="0">
            <a:noAutofit/>
          </a:bodyPr>
          <a:lstStyle>
            <a:lvl1pPr algn="ctr">
              <a:defRPr sz="16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205123" y="3872690"/>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205123" y="3415301"/>
            <a:ext cx="2743200" cy="369332"/>
          </a:xfrm>
        </p:spPr>
        <p:txBody>
          <a:bodyPr anchor="t" anchorCtr="0">
            <a:noAutofit/>
          </a:bodyPr>
          <a:lstStyle>
            <a:lvl1pPr marL="0" indent="0" algn="ctr">
              <a:buFont typeface="Arial" panose="020B0604020202020204" pitchFamily="34" charset="0"/>
              <a:buNone/>
              <a:defRPr sz="16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3300049" y="3872690"/>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3300049" y="3415302"/>
            <a:ext cx="2743200" cy="388805"/>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3" name="Graphic 16">
            <a:extLst>
              <a:ext uri="{FF2B5EF4-FFF2-40B4-BE49-F238E27FC236}">
                <a16:creationId xmlns:a16="http://schemas.microsoft.com/office/drawing/2014/main" id="{CECBAE14-F26A-62D5-7CE1-CE7E7A6839F0}"/>
              </a:ext>
            </a:extLst>
          </p:cNvPr>
          <p:cNvSpPr>
            <a:spLocks noChangeAspect="1"/>
          </p:cNvSpPr>
          <p:nvPr userDrawn="1"/>
        </p:nvSpPr>
        <p:spPr>
          <a:xfrm rot="10800000">
            <a:off x="9645254" y="1667981"/>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44" name="Title 1">
            <a:extLst>
              <a:ext uri="{FF2B5EF4-FFF2-40B4-BE49-F238E27FC236}">
                <a16:creationId xmlns:a16="http://schemas.microsoft.com/office/drawing/2014/main" id="{7D2B1266-CB88-C2E0-F0B8-05BA6111906C}"/>
              </a:ext>
            </a:extLst>
          </p:cNvPr>
          <p:cNvSpPr txBox="1">
            <a:spLocks noChangeAspect="1"/>
          </p:cNvSpPr>
          <p:nvPr userDrawn="1"/>
        </p:nvSpPr>
        <p:spPr>
          <a:xfrm>
            <a:off x="9973522"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087B57CC-4D53-8E73-DF8E-C0510ACEA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3522" y="2025361"/>
            <a:ext cx="942596" cy="942595"/>
          </a:xfrm>
          <a:prstGeom prst="rect">
            <a:avLst/>
          </a:prstGeom>
        </p:spPr>
      </p:pic>
      <p:sp>
        <p:nvSpPr>
          <p:cNvPr id="46" name="Picture Placeholder 19">
            <a:extLst>
              <a:ext uri="{FF2B5EF4-FFF2-40B4-BE49-F238E27FC236}">
                <a16:creationId xmlns:a16="http://schemas.microsoft.com/office/drawing/2014/main" id="{AE376069-1919-251E-55A2-2DE1F8248915}"/>
              </a:ext>
            </a:extLst>
          </p:cNvPr>
          <p:cNvSpPr>
            <a:spLocks noGrp="1" noChangeAspect="1"/>
          </p:cNvSpPr>
          <p:nvPr>
            <p:ph type="pic" sz="quarter" idx="20"/>
          </p:nvPr>
        </p:nvSpPr>
        <p:spPr>
          <a:xfrm>
            <a:off x="9644874" y="1667981"/>
            <a:ext cx="1599892" cy="1600200"/>
          </a:xfrm>
          <a:prstGeom prst="ellipse">
            <a:avLst/>
          </a:prstGeom>
          <a:noFill/>
        </p:spPr>
        <p:txBody>
          <a:bodyPr wrap="square">
            <a:noAutofit/>
          </a:bodyPr>
          <a:lstStyle>
            <a:lvl1pPr algn="ctr">
              <a:defRPr sz="1600"/>
            </a:lvl1pPr>
          </a:lstStyle>
          <a:p>
            <a:endParaRPr lang="en-US"/>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9073219"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9073219" y="3405072"/>
            <a:ext cx="2743200" cy="371891"/>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2" name="Graphic 16">
            <a:extLst>
              <a:ext uri="{FF2B5EF4-FFF2-40B4-BE49-F238E27FC236}">
                <a16:creationId xmlns:a16="http://schemas.microsoft.com/office/drawing/2014/main" id="{2F7079F1-CA9A-A7D9-6DDF-A38FC2643E24}"/>
              </a:ext>
            </a:extLst>
          </p:cNvPr>
          <p:cNvSpPr>
            <a:spLocks noChangeAspect="1"/>
          </p:cNvSpPr>
          <p:nvPr userDrawn="1"/>
        </p:nvSpPr>
        <p:spPr>
          <a:xfrm rot="10800000">
            <a:off x="3860926" y="1667981"/>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48" name="Title 1">
            <a:extLst>
              <a:ext uri="{FF2B5EF4-FFF2-40B4-BE49-F238E27FC236}">
                <a16:creationId xmlns:a16="http://schemas.microsoft.com/office/drawing/2014/main" id="{906FA537-C1B4-D9DC-999F-786843003A39}"/>
              </a:ext>
            </a:extLst>
          </p:cNvPr>
          <p:cNvSpPr txBox="1">
            <a:spLocks noChangeAspect="1"/>
          </p:cNvSpPr>
          <p:nvPr userDrawn="1"/>
        </p:nvSpPr>
        <p:spPr>
          <a:xfrm>
            <a:off x="4189194"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4" name="Graphic 53">
            <a:extLst>
              <a:ext uri="{FF2B5EF4-FFF2-40B4-BE49-F238E27FC236}">
                <a16:creationId xmlns:a16="http://schemas.microsoft.com/office/drawing/2014/main" id="{4C068E9E-17CC-60C1-E689-167B846360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89194" y="2025361"/>
            <a:ext cx="942596" cy="942595"/>
          </a:xfrm>
          <a:prstGeom prst="rect">
            <a:avLst/>
          </a:prstGeom>
        </p:spPr>
      </p:pic>
      <p:sp>
        <p:nvSpPr>
          <p:cNvPr id="55" name="Picture Placeholder 19">
            <a:extLst>
              <a:ext uri="{FF2B5EF4-FFF2-40B4-BE49-F238E27FC236}">
                <a16:creationId xmlns:a16="http://schemas.microsoft.com/office/drawing/2014/main" id="{7AC20887-3714-CB2E-FF80-6FA1F5D7075F}"/>
              </a:ext>
            </a:extLst>
          </p:cNvPr>
          <p:cNvSpPr>
            <a:spLocks noGrp="1" noChangeAspect="1"/>
          </p:cNvSpPr>
          <p:nvPr>
            <p:ph type="pic" sz="quarter" idx="23"/>
          </p:nvPr>
        </p:nvSpPr>
        <p:spPr>
          <a:xfrm>
            <a:off x="3860546" y="1667981"/>
            <a:ext cx="1599892" cy="1600200"/>
          </a:xfrm>
          <a:prstGeom prst="ellipse">
            <a:avLst/>
          </a:prstGeom>
          <a:noFill/>
        </p:spPr>
        <p:txBody>
          <a:bodyPr wrap="square">
            <a:noAutofit/>
          </a:bodyPr>
          <a:lstStyle>
            <a:lvl1pPr algn="ctr">
              <a:defRPr sz="1600"/>
            </a:lvl1pPr>
          </a:lstStyle>
          <a:p>
            <a:endParaRPr lang="en-US"/>
          </a:p>
        </p:txBody>
      </p:sp>
      <p:sp>
        <p:nvSpPr>
          <p:cNvPr id="56" name="Graphic 16">
            <a:extLst>
              <a:ext uri="{FF2B5EF4-FFF2-40B4-BE49-F238E27FC236}">
                <a16:creationId xmlns:a16="http://schemas.microsoft.com/office/drawing/2014/main" id="{95525A18-54D3-EA7E-2340-7D1128AF7484}"/>
              </a:ext>
            </a:extLst>
          </p:cNvPr>
          <p:cNvSpPr>
            <a:spLocks noChangeAspect="1"/>
          </p:cNvSpPr>
          <p:nvPr userDrawn="1"/>
        </p:nvSpPr>
        <p:spPr>
          <a:xfrm rot="10800000">
            <a:off x="6777157" y="1667981"/>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57" name="Title 1">
            <a:extLst>
              <a:ext uri="{FF2B5EF4-FFF2-40B4-BE49-F238E27FC236}">
                <a16:creationId xmlns:a16="http://schemas.microsoft.com/office/drawing/2014/main" id="{FD7D0BD0-FBB3-3D2A-1AA3-119BBB62C727}"/>
              </a:ext>
            </a:extLst>
          </p:cNvPr>
          <p:cNvSpPr txBox="1">
            <a:spLocks noChangeAspect="1"/>
          </p:cNvSpPr>
          <p:nvPr userDrawn="1"/>
        </p:nvSpPr>
        <p:spPr>
          <a:xfrm>
            <a:off x="7105426"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8" name="Graphic 57">
            <a:extLst>
              <a:ext uri="{FF2B5EF4-FFF2-40B4-BE49-F238E27FC236}">
                <a16:creationId xmlns:a16="http://schemas.microsoft.com/office/drawing/2014/main" id="{C4314663-4242-AD26-9EA8-C8AEBB9E6C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5426" y="2025361"/>
            <a:ext cx="942596" cy="942595"/>
          </a:xfrm>
          <a:prstGeom prst="rect">
            <a:avLst/>
          </a:prstGeom>
        </p:spPr>
      </p:pic>
      <p:sp>
        <p:nvSpPr>
          <p:cNvPr id="59" name="Picture Placeholder 19">
            <a:extLst>
              <a:ext uri="{FF2B5EF4-FFF2-40B4-BE49-F238E27FC236}">
                <a16:creationId xmlns:a16="http://schemas.microsoft.com/office/drawing/2014/main" id="{CF904E3E-DB74-CA98-0A5D-A16C3B953D94}"/>
              </a:ext>
            </a:extLst>
          </p:cNvPr>
          <p:cNvSpPr>
            <a:spLocks noGrp="1" noChangeAspect="1"/>
          </p:cNvSpPr>
          <p:nvPr>
            <p:ph type="pic" sz="quarter" idx="24"/>
          </p:nvPr>
        </p:nvSpPr>
        <p:spPr>
          <a:xfrm>
            <a:off x="6776778" y="1667981"/>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C21696D0-F2B3-E732-A245-66A9A54B9180}"/>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4114886255"/>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eaker_6">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31923" y="2699165"/>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31923" y="2338028"/>
            <a:ext cx="3200400" cy="286232"/>
          </a:xfrm>
          <a:prstGeom prst="rect">
            <a:avLst/>
          </a:prstGeom>
        </p:spPr>
        <p:txBody>
          <a:bodyPr anchor="t" anchorCtr="0">
            <a:noAutofit/>
          </a:bodyPr>
          <a:lstStyle>
            <a:lvl1pPr algn="ctr">
              <a:defRPr sz="14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161259" y="5277471"/>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161259" y="4916334"/>
            <a:ext cx="3913453" cy="286232"/>
          </a:xfrm>
        </p:spPr>
        <p:txBody>
          <a:bodyPr>
            <a:noAutofit/>
          </a:bodyPr>
          <a:lstStyle>
            <a:lvl1pPr marL="0" indent="0" algn="ctr">
              <a:buFont typeface="Arial" panose="020B0604020202020204" pitchFamily="34" charset="0"/>
              <a:buNone/>
              <a:defRPr sz="14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4527192" y="2699165"/>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4527192"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8574020" y="2699165"/>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8574020"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70" name="Content Placeholder 6">
            <a:extLst>
              <a:ext uri="{FF2B5EF4-FFF2-40B4-BE49-F238E27FC236}">
                <a16:creationId xmlns:a16="http://schemas.microsoft.com/office/drawing/2014/main" id="{9FA4B20C-1EB0-4BDA-41D7-96D5FE9B1539}"/>
              </a:ext>
            </a:extLst>
          </p:cNvPr>
          <p:cNvSpPr>
            <a:spLocks noGrp="1"/>
          </p:cNvSpPr>
          <p:nvPr>
            <p:ph sz="quarter" idx="25" hasCustomPrompt="1"/>
          </p:nvPr>
        </p:nvSpPr>
        <p:spPr>
          <a:xfrm>
            <a:off x="2117288" y="5277471"/>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07" name="Text Placeholder 106">
            <a:extLst>
              <a:ext uri="{FF2B5EF4-FFF2-40B4-BE49-F238E27FC236}">
                <a16:creationId xmlns:a16="http://schemas.microsoft.com/office/drawing/2014/main" id="{A01B80F5-F0E7-6898-7DC9-E69452B2BBC9}"/>
              </a:ext>
            </a:extLst>
          </p:cNvPr>
          <p:cNvSpPr>
            <a:spLocks noGrp="1"/>
          </p:cNvSpPr>
          <p:nvPr>
            <p:ph type="body" sz="quarter" idx="29" hasCustomPrompt="1"/>
          </p:nvPr>
        </p:nvSpPr>
        <p:spPr>
          <a:xfrm>
            <a:off x="2117290" y="4916334"/>
            <a:ext cx="3913452" cy="286232"/>
          </a:xfrm>
        </p:spPr>
        <p:txBody>
          <a:bodyPr>
            <a:noAutofit/>
          </a:bodyPr>
          <a:lstStyle>
            <a:lvl1pPr algn="ctr">
              <a:defRPr sz="1400" b="1">
                <a:solidFill>
                  <a:schemeClr val="bg1"/>
                </a:solidFill>
              </a:defRPr>
            </a:lvl1pPr>
          </a:lstStyle>
          <a:p>
            <a:pPr lvl="0"/>
            <a:r>
              <a:rPr lang="en-US"/>
              <a:t>FIRST LAST NAME</a:t>
            </a:r>
          </a:p>
        </p:txBody>
      </p:sp>
      <p:sp>
        <p:nvSpPr>
          <p:cNvPr id="4" name="Graphic 16">
            <a:extLst>
              <a:ext uri="{FF2B5EF4-FFF2-40B4-BE49-F238E27FC236}">
                <a16:creationId xmlns:a16="http://schemas.microsoft.com/office/drawing/2014/main" id="{3AAFBB9E-C912-C723-2027-E3DBFE229827}"/>
              </a:ext>
            </a:extLst>
          </p:cNvPr>
          <p:cNvSpPr>
            <a:spLocks noChangeAspect="1"/>
          </p:cNvSpPr>
          <p:nvPr userDrawn="1"/>
        </p:nvSpPr>
        <p:spPr>
          <a:xfrm rot="10800000">
            <a:off x="5305524" y="602904"/>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EDDFC5C0-8CE8-4FEE-E73B-3A1A9F16C9F9}"/>
              </a:ext>
            </a:extLst>
          </p:cNvPr>
          <p:cNvSpPr txBox="1">
            <a:spLocks noChangeAspect="1"/>
          </p:cNvSpPr>
          <p:nvPr userDrawn="1"/>
        </p:nvSpPr>
        <p:spPr>
          <a:xfrm>
            <a:off x="5633791"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67061981-D989-E333-0E60-92779ECEAC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91" y="960284"/>
            <a:ext cx="942596" cy="942595"/>
          </a:xfrm>
          <a:prstGeom prst="rect">
            <a:avLst/>
          </a:prstGeom>
        </p:spPr>
      </p:pic>
      <p:sp>
        <p:nvSpPr>
          <p:cNvPr id="8" name="Picture Placeholder 19">
            <a:extLst>
              <a:ext uri="{FF2B5EF4-FFF2-40B4-BE49-F238E27FC236}">
                <a16:creationId xmlns:a16="http://schemas.microsoft.com/office/drawing/2014/main" id="{D8C814CE-A3B0-74C7-E089-CDFE95722AE6}"/>
              </a:ext>
            </a:extLst>
          </p:cNvPr>
          <p:cNvSpPr>
            <a:spLocks noGrp="1" noChangeAspect="1"/>
          </p:cNvSpPr>
          <p:nvPr>
            <p:ph type="pic" sz="quarter" idx="30"/>
          </p:nvPr>
        </p:nvSpPr>
        <p:spPr>
          <a:xfrm>
            <a:off x="5305143" y="602904"/>
            <a:ext cx="1599892" cy="1600200"/>
          </a:xfrm>
          <a:prstGeom prst="ellipse">
            <a:avLst/>
          </a:prstGeom>
          <a:noFill/>
        </p:spPr>
        <p:txBody>
          <a:bodyPr wrap="square">
            <a:noAutofit/>
          </a:bodyPr>
          <a:lstStyle>
            <a:lvl1pPr algn="ctr">
              <a:defRPr sz="1600"/>
            </a:lvl1pPr>
          </a:lstStyle>
          <a:p>
            <a:endParaRPr lang="en-US"/>
          </a:p>
        </p:txBody>
      </p:sp>
      <p:sp>
        <p:nvSpPr>
          <p:cNvPr id="26" name="Graphic 16">
            <a:extLst>
              <a:ext uri="{FF2B5EF4-FFF2-40B4-BE49-F238E27FC236}">
                <a16:creationId xmlns:a16="http://schemas.microsoft.com/office/drawing/2014/main" id="{6C747BDA-1D1F-E399-158D-50930B3415EB}"/>
              </a:ext>
            </a:extLst>
          </p:cNvPr>
          <p:cNvSpPr>
            <a:spLocks noChangeAspect="1"/>
          </p:cNvSpPr>
          <p:nvPr userDrawn="1"/>
        </p:nvSpPr>
        <p:spPr>
          <a:xfrm rot="10800000">
            <a:off x="1240902" y="602904"/>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28" name="Title 1">
            <a:extLst>
              <a:ext uri="{FF2B5EF4-FFF2-40B4-BE49-F238E27FC236}">
                <a16:creationId xmlns:a16="http://schemas.microsoft.com/office/drawing/2014/main" id="{046EF434-8853-0529-02B3-2264788ADD71}"/>
              </a:ext>
            </a:extLst>
          </p:cNvPr>
          <p:cNvSpPr txBox="1">
            <a:spLocks noChangeAspect="1"/>
          </p:cNvSpPr>
          <p:nvPr userDrawn="1"/>
        </p:nvSpPr>
        <p:spPr>
          <a:xfrm>
            <a:off x="1569170"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29" name="Graphic 28">
            <a:extLst>
              <a:ext uri="{FF2B5EF4-FFF2-40B4-BE49-F238E27FC236}">
                <a16:creationId xmlns:a16="http://schemas.microsoft.com/office/drawing/2014/main" id="{31E7D0D9-A56C-5EE4-B412-126FE0D0F4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9170" y="960284"/>
            <a:ext cx="942596" cy="942595"/>
          </a:xfrm>
          <a:prstGeom prst="rect">
            <a:avLst/>
          </a:prstGeom>
        </p:spPr>
      </p:pic>
      <p:sp>
        <p:nvSpPr>
          <p:cNvPr id="30" name="Picture Placeholder 19">
            <a:extLst>
              <a:ext uri="{FF2B5EF4-FFF2-40B4-BE49-F238E27FC236}">
                <a16:creationId xmlns:a16="http://schemas.microsoft.com/office/drawing/2014/main" id="{1856880E-5E74-EE63-1E91-5DB2BAF27419}"/>
              </a:ext>
            </a:extLst>
          </p:cNvPr>
          <p:cNvSpPr>
            <a:spLocks noGrp="1" noChangeAspect="1"/>
          </p:cNvSpPr>
          <p:nvPr>
            <p:ph type="pic" sz="quarter" idx="31"/>
          </p:nvPr>
        </p:nvSpPr>
        <p:spPr>
          <a:xfrm>
            <a:off x="1240522" y="602904"/>
            <a:ext cx="1599892" cy="1600200"/>
          </a:xfrm>
          <a:prstGeom prst="ellipse">
            <a:avLst/>
          </a:prstGeom>
          <a:noFill/>
        </p:spPr>
        <p:txBody>
          <a:bodyPr wrap="square">
            <a:noAutofit/>
          </a:bodyPr>
          <a:lstStyle>
            <a:lvl1pPr algn="ctr">
              <a:defRPr sz="1600"/>
            </a:lvl1pPr>
          </a:lstStyle>
          <a:p>
            <a:endParaRPr lang="en-US"/>
          </a:p>
        </p:txBody>
      </p:sp>
      <p:sp>
        <p:nvSpPr>
          <p:cNvPr id="32" name="Graphic 16">
            <a:extLst>
              <a:ext uri="{FF2B5EF4-FFF2-40B4-BE49-F238E27FC236}">
                <a16:creationId xmlns:a16="http://schemas.microsoft.com/office/drawing/2014/main" id="{BF079EE7-567B-A224-54F3-496DD94AA371}"/>
              </a:ext>
            </a:extLst>
          </p:cNvPr>
          <p:cNvSpPr>
            <a:spLocks noChangeAspect="1"/>
          </p:cNvSpPr>
          <p:nvPr userDrawn="1"/>
        </p:nvSpPr>
        <p:spPr>
          <a:xfrm rot="10800000">
            <a:off x="9352588" y="602904"/>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34" name="Title 1">
            <a:extLst>
              <a:ext uri="{FF2B5EF4-FFF2-40B4-BE49-F238E27FC236}">
                <a16:creationId xmlns:a16="http://schemas.microsoft.com/office/drawing/2014/main" id="{C40BDFFB-A118-FE21-6715-3F98430704D2}"/>
              </a:ext>
            </a:extLst>
          </p:cNvPr>
          <p:cNvSpPr txBox="1">
            <a:spLocks noChangeAspect="1"/>
          </p:cNvSpPr>
          <p:nvPr userDrawn="1"/>
        </p:nvSpPr>
        <p:spPr>
          <a:xfrm>
            <a:off x="9680855"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5" name="Graphic 34">
            <a:extLst>
              <a:ext uri="{FF2B5EF4-FFF2-40B4-BE49-F238E27FC236}">
                <a16:creationId xmlns:a16="http://schemas.microsoft.com/office/drawing/2014/main" id="{46AC76FE-5583-B2D2-55C1-5EE87F596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80855" y="960284"/>
            <a:ext cx="942596" cy="942595"/>
          </a:xfrm>
          <a:prstGeom prst="rect">
            <a:avLst/>
          </a:prstGeom>
        </p:spPr>
      </p:pic>
      <p:sp>
        <p:nvSpPr>
          <p:cNvPr id="36" name="Picture Placeholder 19">
            <a:extLst>
              <a:ext uri="{FF2B5EF4-FFF2-40B4-BE49-F238E27FC236}">
                <a16:creationId xmlns:a16="http://schemas.microsoft.com/office/drawing/2014/main" id="{529CE15E-828B-892D-BAA9-E9D8AD1047C6}"/>
              </a:ext>
            </a:extLst>
          </p:cNvPr>
          <p:cNvSpPr>
            <a:spLocks noGrp="1" noChangeAspect="1"/>
          </p:cNvSpPr>
          <p:nvPr>
            <p:ph type="pic" sz="quarter" idx="32"/>
          </p:nvPr>
        </p:nvSpPr>
        <p:spPr>
          <a:xfrm>
            <a:off x="9352207" y="602904"/>
            <a:ext cx="1599892" cy="1600200"/>
          </a:xfrm>
          <a:prstGeom prst="ellipse">
            <a:avLst/>
          </a:prstGeom>
          <a:noFill/>
        </p:spPr>
        <p:txBody>
          <a:bodyPr wrap="square">
            <a:noAutofit/>
          </a:bodyPr>
          <a:lstStyle>
            <a:lvl1pPr algn="ctr">
              <a:defRPr sz="1600"/>
            </a:lvl1pPr>
          </a:lstStyle>
          <a:p>
            <a:endParaRPr lang="en-US"/>
          </a:p>
        </p:txBody>
      </p:sp>
      <p:sp>
        <p:nvSpPr>
          <p:cNvPr id="43" name="Graphic 16">
            <a:extLst>
              <a:ext uri="{FF2B5EF4-FFF2-40B4-BE49-F238E27FC236}">
                <a16:creationId xmlns:a16="http://schemas.microsoft.com/office/drawing/2014/main" id="{4EBC6950-14F9-95CE-5366-1CA9058878AB}"/>
              </a:ext>
            </a:extLst>
          </p:cNvPr>
          <p:cNvSpPr>
            <a:spLocks noChangeAspect="1"/>
          </p:cNvSpPr>
          <p:nvPr userDrawn="1"/>
        </p:nvSpPr>
        <p:spPr>
          <a:xfrm rot="10800000">
            <a:off x="3273023" y="3176770"/>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44" name="Title 1">
            <a:extLst>
              <a:ext uri="{FF2B5EF4-FFF2-40B4-BE49-F238E27FC236}">
                <a16:creationId xmlns:a16="http://schemas.microsoft.com/office/drawing/2014/main" id="{347B87ED-C188-29F8-2097-022D3D312983}"/>
              </a:ext>
            </a:extLst>
          </p:cNvPr>
          <p:cNvSpPr txBox="1">
            <a:spLocks noChangeAspect="1"/>
          </p:cNvSpPr>
          <p:nvPr userDrawn="1"/>
        </p:nvSpPr>
        <p:spPr>
          <a:xfrm>
            <a:off x="3601291"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23DCD57F-2EC6-ED6F-544C-13AA23444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291" y="3534148"/>
            <a:ext cx="942596" cy="942595"/>
          </a:xfrm>
          <a:prstGeom prst="rect">
            <a:avLst/>
          </a:prstGeom>
        </p:spPr>
      </p:pic>
      <p:sp>
        <p:nvSpPr>
          <p:cNvPr id="46" name="Picture Placeholder 19">
            <a:extLst>
              <a:ext uri="{FF2B5EF4-FFF2-40B4-BE49-F238E27FC236}">
                <a16:creationId xmlns:a16="http://schemas.microsoft.com/office/drawing/2014/main" id="{4BA382C7-654B-C7F7-31AB-A215B8B655C4}"/>
              </a:ext>
            </a:extLst>
          </p:cNvPr>
          <p:cNvSpPr>
            <a:spLocks noGrp="1" noChangeAspect="1"/>
          </p:cNvSpPr>
          <p:nvPr>
            <p:ph type="pic" sz="quarter" idx="33"/>
          </p:nvPr>
        </p:nvSpPr>
        <p:spPr>
          <a:xfrm>
            <a:off x="3272643" y="3176770"/>
            <a:ext cx="1599892" cy="1600200"/>
          </a:xfrm>
          <a:prstGeom prst="ellipse">
            <a:avLst/>
          </a:prstGeom>
          <a:noFill/>
        </p:spPr>
        <p:txBody>
          <a:bodyPr wrap="square">
            <a:noAutofit/>
          </a:bodyPr>
          <a:lstStyle>
            <a:lvl1pPr algn="ctr">
              <a:defRPr sz="1600"/>
            </a:lvl1pPr>
          </a:lstStyle>
          <a:p>
            <a:endParaRPr lang="en-US"/>
          </a:p>
        </p:txBody>
      </p:sp>
      <p:sp>
        <p:nvSpPr>
          <p:cNvPr id="50" name="Graphic 16">
            <a:extLst>
              <a:ext uri="{FF2B5EF4-FFF2-40B4-BE49-F238E27FC236}">
                <a16:creationId xmlns:a16="http://schemas.microsoft.com/office/drawing/2014/main" id="{406A2D80-57F8-28C5-AFC4-CE549A16229C}"/>
              </a:ext>
            </a:extLst>
          </p:cNvPr>
          <p:cNvSpPr>
            <a:spLocks noChangeAspect="1"/>
          </p:cNvSpPr>
          <p:nvPr userDrawn="1"/>
        </p:nvSpPr>
        <p:spPr>
          <a:xfrm rot="10800000">
            <a:off x="7320090" y="3176770"/>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51" name="Title 1">
            <a:extLst>
              <a:ext uri="{FF2B5EF4-FFF2-40B4-BE49-F238E27FC236}">
                <a16:creationId xmlns:a16="http://schemas.microsoft.com/office/drawing/2014/main" id="{C99B73EC-0E7A-651C-3DE0-9112A5D5DD7D}"/>
              </a:ext>
            </a:extLst>
          </p:cNvPr>
          <p:cNvSpPr txBox="1">
            <a:spLocks noChangeAspect="1"/>
          </p:cNvSpPr>
          <p:nvPr userDrawn="1"/>
        </p:nvSpPr>
        <p:spPr>
          <a:xfrm>
            <a:off x="7648358"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2" name="Graphic 51">
            <a:extLst>
              <a:ext uri="{FF2B5EF4-FFF2-40B4-BE49-F238E27FC236}">
                <a16:creationId xmlns:a16="http://schemas.microsoft.com/office/drawing/2014/main" id="{65614A26-3995-21B8-BD5B-9253339E2D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8358" y="3534148"/>
            <a:ext cx="942596" cy="942595"/>
          </a:xfrm>
          <a:prstGeom prst="rect">
            <a:avLst/>
          </a:prstGeom>
        </p:spPr>
      </p:pic>
      <p:sp>
        <p:nvSpPr>
          <p:cNvPr id="53" name="Picture Placeholder 19">
            <a:extLst>
              <a:ext uri="{FF2B5EF4-FFF2-40B4-BE49-F238E27FC236}">
                <a16:creationId xmlns:a16="http://schemas.microsoft.com/office/drawing/2014/main" id="{57CAECBA-95A3-3DF1-5798-DCE08229C969}"/>
              </a:ext>
            </a:extLst>
          </p:cNvPr>
          <p:cNvSpPr>
            <a:spLocks noGrp="1" noChangeAspect="1"/>
          </p:cNvSpPr>
          <p:nvPr>
            <p:ph type="pic" sz="quarter" idx="34"/>
          </p:nvPr>
        </p:nvSpPr>
        <p:spPr>
          <a:xfrm>
            <a:off x="7319710" y="3176770"/>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BD7EBAE9-D30E-6679-E2A6-17D7D2F0B0E0}"/>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002184676"/>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peaker_2">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p:nvPr userDrawn="1"/>
        </p:nvSpPr>
        <p:spPr>
          <a:xfrm rot="10800000">
            <a:off x="1454958" y="795074"/>
            <a:ext cx="4461855" cy="4464845"/>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31994" y="3719639"/>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1996" y="1089685"/>
            <a:ext cx="2498336" cy="2498334"/>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1454958" y="797205"/>
            <a:ext cx="4461855" cy="4462714"/>
          </a:xfrm>
          <a:prstGeom prst="ellipse">
            <a:avLst/>
          </a:prstGeom>
          <a:noFill/>
        </p:spPr>
        <p:txBody>
          <a:bodyPr wrap="square">
            <a:noAutofit/>
          </a:bodyPr>
          <a:lstStyle>
            <a:lvl1pPr algn="ctr">
              <a:defRPr/>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6461526" y="3506658"/>
            <a:ext cx="5089245" cy="424732"/>
          </a:xfrm>
        </p:spPr>
        <p:txBody>
          <a:bodyPr>
            <a:noAutofit/>
          </a:bodyPr>
          <a:lstStyle>
            <a:lvl1pPr marL="0" indent="0">
              <a:buNone/>
              <a:defRPr sz="24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6461526" y="2451214"/>
            <a:ext cx="5089245" cy="786891"/>
          </a:xfrm>
          <a:prstGeom prst="rect">
            <a:avLst/>
          </a:prstGeom>
        </p:spPr>
        <p:txBody>
          <a:bodyPr anchor="ctr">
            <a:normAutofit/>
          </a:bodyPr>
          <a:lstStyle>
            <a:lvl1pPr algn="l">
              <a:defRPr sz="3800" b="1" cap="all" baseline="0">
                <a:solidFill>
                  <a:schemeClr val="tx1"/>
                </a:solidFill>
                <a:latin typeface="+mn-lt"/>
              </a:defRPr>
            </a:lvl1pPr>
          </a:lstStyle>
          <a:p>
            <a:r>
              <a:rPr lang="en-US"/>
              <a:t>FIRST LAST NAME</a:t>
            </a:r>
          </a:p>
        </p:txBody>
      </p:sp>
      <p:pic>
        <p:nvPicPr>
          <p:cNvPr id="2" name="Picture 1">
            <a:extLst>
              <a:ext uri="{FF2B5EF4-FFF2-40B4-BE49-F238E27FC236}">
                <a16:creationId xmlns:a16="http://schemas.microsoft.com/office/drawing/2014/main" id="{F69DE250-0D6F-6D17-E76D-A7370B734922}"/>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897017773"/>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peaker_3">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2019990"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1960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9603" y="1498524"/>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201949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2" y="3973514"/>
            <a:ext cx="5153039"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2" y="3516125"/>
            <a:ext cx="5153039" cy="369332"/>
          </a:xfrm>
          <a:prstGeom prst="rect">
            <a:avLst/>
          </a:prstGeom>
        </p:spPr>
        <p:txBody>
          <a:bodyPr anchor="t" anchorCtr="0">
            <a:noAutofit/>
          </a:bodyPr>
          <a:lstStyle>
            <a:lvl1pPr algn="ctr">
              <a:defRPr sz="20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124954"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8524567"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24567" y="1498524"/>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124463"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6027420" y="1270554"/>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567482" y="3973514"/>
            <a:ext cx="5153039"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567482" y="3516125"/>
            <a:ext cx="5153039" cy="369332"/>
          </a:xfrm>
        </p:spPr>
        <p:txBody>
          <a:bodyPr anchor="t" anchorCtr="0">
            <a:noAutofit/>
          </a:bodyPr>
          <a:lstStyle>
            <a:lvl1pPr marL="0" indent="0" algn="ctr">
              <a:buFont typeface="Arial" panose="020B0604020202020204" pitchFamily="34" charset="0"/>
              <a:buNone/>
              <a:defRPr sz="20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B5C24EE8-DA17-B90C-8D96-CB2589BF3F45}"/>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352011911"/>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peaker_4">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4"/>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4"/>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4"/>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4"/>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80" y="3973514"/>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1" y="3516125"/>
            <a:ext cx="3752939" cy="369332"/>
          </a:xfrm>
        </p:spPr>
        <p:txBody>
          <a:bodyPr anchor="t" anchorCtr="0">
            <a:no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4"/>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7"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7" y="1498524"/>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3"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5" y="3973514"/>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1" cy="369332"/>
          </a:xfrm>
        </p:spPr>
        <p:txBody>
          <a:bodyPr anchor="t" anchorCtr="0">
            <a:norm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79A4B9C7-53AD-C647-C758-BBD8786B377A}"/>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981877258"/>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_1 column bullet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108A87-B66E-F71C-ABA6-347EA8F47759}"/>
              </a:ext>
            </a:extLst>
          </p:cNvPr>
          <p:cNvSpPr/>
          <p:nvPr userDrawn="1"/>
        </p:nvSpPr>
        <p:spPr>
          <a:xfrm>
            <a:off x="0" y="6057126"/>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11DE456D-2283-2A37-579F-BA389EA59635}"/>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5" y="567065"/>
            <a:ext cx="10478063"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5" y="1997954"/>
            <a:ext cx="10478063"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4" name="Picture 3">
            <a:extLst>
              <a:ext uri="{FF2B5EF4-FFF2-40B4-BE49-F238E27FC236}">
                <a16:creationId xmlns:a16="http://schemas.microsoft.com/office/drawing/2014/main" id="{5879931F-A028-E638-BFC6-67619BDDF15F}"/>
              </a:ext>
            </a:extLst>
          </p:cNvPr>
          <p:cNvPicPr>
            <a:picLocks noChangeAspect="1"/>
          </p:cNvPicPr>
          <p:nvPr userDrawn="1"/>
        </p:nvPicPr>
        <p:blipFill>
          <a:blip r:embed="rId2"/>
          <a:srcRect/>
          <a:stretch/>
        </p:blipFill>
        <p:spPr>
          <a:xfrm>
            <a:off x="8640023" y="6221383"/>
            <a:ext cx="2364476" cy="480401"/>
          </a:xfrm>
          <a:prstGeom prst="rect">
            <a:avLst/>
          </a:prstGeom>
        </p:spPr>
      </p:pic>
      <p:pic>
        <p:nvPicPr>
          <p:cNvPr id="11" name="Graphic 10">
            <a:extLst>
              <a:ext uri="{FF2B5EF4-FFF2-40B4-BE49-F238E27FC236}">
                <a16:creationId xmlns:a16="http://schemas.microsoft.com/office/drawing/2014/main" id="{DCE3AC5D-5470-9998-B005-2D88BD7108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473" y="-66029"/>
            <a:ext cx="1938848" cy="6990057"/>
          </a:xfrm>
          <a:prstGeom prst="rect">
            <a:avLst/>
          </a:prstGeom>
        </p:spPr>
      </p:pic>
    </p:spTree>
    <p:extLst>
      <p:ext uri="{BB962C8B-B14F-4D97-AF65-F5344CB8AC3E}">
        <p14:creationId xmlns:p14="http://schemas.microsoft.com/office/powerpoint/2010/main" val="272220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081132736"/>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_2 column bulle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479E1D-AC3F-9418-D183-8078C81EB759}"/>
              </a:ext>
            </a:extLst>
          </p:cNvPr>
          <p:cNvSpPr/>
          <p:nvPr userDrawn="1"/>
        </p:nvSpPr>
        <p:spPr>
          <a:xfrm>
            <a:off x="0" y="6057126"/>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7E54112-CCCE-C5AC-58F7-CAF29848D8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Graphic 10">
            <a:extLst>
              <a:ext uri="{FF2B5EF4-FFF2-40B4-BE49-F238E27FC236}">
                <a16:creationId xmlns:a16="http://schemas.microsoft.com/office/drawing/2014/main" id="{AD4B7AD1-43D8-2C17-3BD5-C9041C0B3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5" y="567065"/>
            <a:ext cx="10478063"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4"/>
            <a:ext cx="5082027"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sp>
        <p:nvSpPr>
          <p:cNvPr id="4" name="Content Placeholder 2">
            <a:extLst>
              <a:ext uri="{FF2B5EF4-FFF2-40B4-BE49-F238E27FC236}">
                <a16:creationId xmlns:a16="http://schemas.microsoft.com/office/drawing/2014/main" id="{B66C24C2-3C84-CCBA-C4B7-E62A4D9157E2}"/>
              </a:ext>
            </a:extLst>
          </p:cNvPr>
          <p:cNvSpPr>
            <a:spLocks noGrp="1"/>
          </p:cNvSpPr>
          <p:nvPr>
            <p:ph idx="11" hasCustomPrompt="1"/>
          </p:nvPr>
        </p:nvSpPr>
        <p:spPr>
          <a:xfrm>
            <a:off x="6900440" y="1997954"/>
            <a:ext cx="5082027"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6" name="Picture 5">
            <a:extLst>
              <a:ext uri="{FF2B5EF4-FFF2-40B4-BE49-F238E27FC236}">
                <a16:creationId xmlns:a16="http://schemas.microsoft.com/office/drawing/2014/main" id="{07FFF9BB-320D-A63C-8014-02CB78D36AD9}"/>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624588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A20054-ED3B-8D8D-0094-A04699421DAD}"/>
              </a:ext>
            </a:extLst>
          </p:cNvPr>
          <p:cNvSpPr/>
          <p:nvPr userDrawn="1"/>
        </p:nvSpPr>
        <p:spPr>
          <a:xfrm>
            <a:off x="0" y="6057126"/>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91E992C5-02FE-29C9-B0A2-0FA0B7CB8E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457E1038-2671-528E-382C-0C283984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13" name="Rectangle 12">
            <a:extLst>
              <a:ext uri="{FF2B5EF4-FFF2-40B4-BE49-F238E27FC236}">
                <a16:creationId xmlns:a16="http://schemas.microsoft.com/office/drawing/2014/main" id="{593241AD-3F37-0515-5368-B0567638441D}"/>
              </a:ext>
            </a:extLst>
          </p:cNvPr>
          <p:cNvSpPr/>
          <p:nvPr userDrawn="1"/>
        </p:nvSpPr>
        <p:spPr>
          <a:xfrm>
            <a:off x="1504405" y="1377108"/>
            <a:ext cx="7959635" cy="447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descr="Shape, icon&#10;&#10;Description automatically generated">
            <a:extLst>
              <a:ext uri="{FF2B5EF4-FFF2-40B4-BE49-F238E27FC236}">
                <a16:creationId xmlns:a16="http://schemas.microsoft.com/office/drawing/2014/main" id="{B841515A-1815-A381-D40D-217FF2B300F1}"/>
              </a:ext>
            </a:extLst>
          </p:cNvPr>
          <p:cNvPicPr>
            <a:picLocks noChangeAspect="1"/>
          </p:cNvPicPr>
          <p:nvPr userDrawn="1"/>
        </p:nvPicPr>
        <p:blipFill>
          <a:blip r:embed="rId4"/>
          <a:stretch>
            <a:fillRect/>
          </a:stretch>
        </p:blipFill>
        <p:spPr>
          <a:xfrm>
            <a:off x="5400713" y="3145162"/>
            <a:ext cx="698851" cy="848604"/>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5" y="567065"/>
            <a:ext cx="10478063" cy="1325563"/>
          </a:xfrm>
          <a:prstGeom prst="rect">
            <a:avLst/>
          </a:prstGeom>
        </p:spPr>
        <p:txBody>
          <a:bodyPr anchor="t">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Place Video Format</a:t>
            </a:r>
          </a:p>
        </p:txBody>
      </p:sp>
      <p:sp>
        <p:nvSpPr>
          <p:cNvPr id="11" name="Media Placeholder 10">
            <a:extLst>
              <a:ext uri="{FF2B5EF4-FFF2-40B4-BE49-F238E27FC236}">
                <a16:creationId xmlns:a16="http://schemas.microsoft.com/office/drawing/2014/main" id="{D583CB4F-2647-7844-A032-AC4C2EC60F4A}"/>
              </a:ext>
            </a:extLst>
          </p:cNvPr>
          <p:cNvSpPr>
            <a:spLocks noGrp="1"/>
          </p:cNvSpPr>
          <p:nvPr>
            <p:ph type="media" sz="quarter" idx="11"/>
          </p:nvPr>
        </p:nvSpPr>
        <p:spPr>
          <a:xfrm>
            <a:off x="1504405" y="1363437"/>
            <a:ext cx="7959635" cy="4477295"/>
          </a:xfrm>
        </p:spPr>
        <p:txBody>
          <a:bodyPr/>
          <a:lstStyle/>
          <a:p>
            <a:endParaRPr lang="en-US"/>
          </a:p>
        </p:txBody>
      </p:sp>
      <p:pic>
        <p:nvPicPr>
          <p:cNvPr id="3" name="Picture 2">
            <a:extLst>
              <a:ext uri="{FF2B5EF4-FFF2-40B4-BE49-F238E27FC236}">
                <a16:creationId xmlns:a16="http://schemas.microsoft.com/office/drawing/2014/main" id="{6E2DF3FD-DE58-8F84-F76B-F1CD26E36C09}"/>
              </a:ext>
            </a:extLst>
          </p:cNvPr>
          <p:cNvPicPr>
            <a:picLocks noChangeAspect="1"/>
          </p:cNvPicPr>
          <p:nvPr userDrawn="1"/>
        </p:nvPicPr>
        <p:blipFill>
          <a:blip r:embed="rId5"/>
          <a:srcRect/>
          <a:stretch/>
        </p:blipFill>
        <p:spPr>
          <a:xfrm>
            <a:off x="8640023" y="6221383"/>
            <a:ext cx="2364476" cy="480401"/>
          </a:xfrm>
          <a:prstGeom prst="rect">
            <a:avLst/>
          </a:prstGeom>
        </p:spPr>
      </p:pic>
    </p:spTree>
    <p:extLst>
      <p:ext uri="{BB962C8B-B14F-4D97-AF65-F5344CB8AC3E}">
        <p14:creationId xmlns:p14="http://schemas.microsoft.com/office/powerpoint/2010/main" val="1951939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_paragraph">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D9028-19D3-41E6-FCB0-98CE996B24AE}"/>
              </a:ext>
            </a:extLst>
          </p:cNvPr>
          <p:cNvSpPr/>
          <p:nvPr userDrawn="1"/>
        </p:nvSpPr>
        <p:spPr>
          <a:xfrm>
            <a:off x="0" y="6057126"/>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FE837210-0AB9-9A59-3021-E4F85B7D2EB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67669D80-7224-833B-52C1-462D5AEB2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5"/>
            <a:ext cx="9034643" cy="1325563"/>
          </a:xfrm>
          <a:prstGeom prst="rect">
            <a:avLst/>
          </a:prstGeom>
        </p:spPr>
        <p:txBody>
          <a:bodyPr>
            <a:normAutofit/>
          </a:bodyPr>
          <a:lstStyle>
            <a:lvl1pPr>
              <a:defRPr sz="4200">
                <a:solidFill>
                  <a:schemeClr val="tx1"/>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4"/>
            <a:ext cx="9034643" cy="3813545"/>
          </a:xfrm>
        </p:spPr>
        <p:txBody>
          <a:bodyPr>
            <a:normAutofit/>
          </a:bodyPr>
          <a:lstStyle>
            <a:lvl1pPr marL="0" indent="0">
              <a:lnSpc>
                <a:spcPts val="3800"/>
              </a:lnSpc>
              <a:spcBef>
                <a:spcPts val="1200"/>
              </a:spcBef>
              <a:buFont typeface="Arial" panose="020B0604020202020204" pitchFamily="34" charset="0"/>
              <a:buNone/>
              <a:defRPr sz="2400" b="0" i="0">
                <a:solidFill>
                  <a:schemeClr val="accent2"/>
                </a:solidFill>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Paragraph statement copy can go here. Insert additional information here in this space designated for longer copy. Paragraph statement copy can go here. Insert additional information here in this space designated for longer copy. </a:t>
            </a:r>
          </a:p>
        </p:txBody>
      </p:sp>
      <p:pic>
        <p:nvPicPr>
          <p:cNvPr id="7" name="Picture 6">
            <a:extLst>
              <a:ext uri="{FF2B5EF4-FFF2-40B4-BE49-F238E27FC236}">
                <a16:creationId xmlns:a16="http://schemas.microsoft.com/office/drawing/2014/main" id="{335DA940-7675-F3A4-428F-06B544BD2ABA}"/>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938336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ccent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6DC6AE-55E8-9B59-0667-6A28AA1AFA8C}"/>
              </a:ext>
            </a:extLst>
          </p:cNvPr>
          <p:cNvPicPr>
            <a:picLocks noChangeAspect="1"/>
          </p:cNvPicPr>
          <p:nvPr userDrawn="1"/>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DADCB5DB-1849-F5B2-CDAC-259EE6556A92}"/>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2520584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ccent 2">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FB9405B-846A-2B6B-03EE-7658E2867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2203432" cy="686443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821190" y="1922146"/>
            <a:ext cx="5876791" cy="3552825"/>
          </a:xfrm>
        </p:spPr>
        <p:txBody>
          <a:bodyPr tIns="0" bIns="0">
            <a:normAutofit/>
          </a:bodyPr>
          <a:lstStyle>
            <a:lvl1pPr marL="0" indent="0" algn="l">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is a single statement slide to be used to highlight an idea or quote. The copy that appears here should be at two sentences maximum.</a:t>
            </a:r>
          </a:p>
        </p:txBody>
      </p:sp>
      <p:pic>
        <p:nvPicPr>
          <p:cNvPr id="3" name="Picture 2">
            <a:extLst>
              <a:ext uri="{FF2B5EF4-FFF2-40B4-BE49-F238E27FC236}">
                <a16:creationId xmlns:a16="http://schemas.microsoft.com/office/drawing/2014/main" id="{61797DB9-096C-7F86-1EED-2C80BE18BA9F}"/>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2687458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ccent 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C4823-63AD-CC1A-E49E-3EAD46D2436E}"/>
              </a:ext>
            </a:extLst>
          </p:cNvPr>
          <p:cNvPicPr>
            <a:picLocks noChangeAspect="1"/>
          </p:cNvPicPr>
          <p:nvPr userDrawn="1"/>
        </p:nvPicPr>
        <p:blipFill>
          <a:blip r:embed="rId2"/>
          <a:srcRect/>
          <a:stretch/>
        </p:blipFill>
        <p:spPr>
          <a:xfrm>
            <a:off x="2" y="-1"/>
            <a:ext cx="12191999" cy="685800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53F86E54-64FD-4859-F360-0275F7F77939}"/>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252698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84062-6659-90CA-F339-92626F90E4E2}"/>
              </a:ext>
            </a:extLst>
          </p:cNvPr>
          <p:cNvSpPr/>
          <p:nvPr userDrawn="1"/>
        </p:nvSpPr>
        <p:spPr>
          <a:xfrm>
            <a:off x="0" y="2"/>
            <a:ext cx="12192000" cy="6857999"/>
          </a:xfrm>
          <a:prstGeom prst="rect">
            <a:avLst/>
          </a:prstGeom>
          <a:gradFill flip="none" rotWithShape="1">
            <a:gsLst>
              <a:gs pos="12000">
                <a:schemeClr val="accent4"/>
              </a:gs>
              <a:gs pos="71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B6A77CF9-2315-E5EC-7BF8-F68753136DD1}"/>
              </a:ext>
            </a:extLst>
          </p:cNvPr>
          <p:cNvSpPr/>
          <p:nvPr userDrawn="1"/>
        </p:nvSpPr>
        <p:spPr>
          <a:xfrm>
            <a:off x="0" y="6053560"/>
            <a:ext cx="12192000" cy="804441"/>
          </a:xfrm>
          <a:prstGeom prst="rect">
            <a:avLst/>
          </a:prstGeom>
          <a:solidFill>
            <a:schemeClr val="bg1">
              <a:alpha val="750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9D9A67ED-C06F-1959-94FF-0DC81440E72A}"/>
              </a:ext>
            </a:extLst>
          </p:cNvPr>
          <p:cNvSpPr txBox="1"/>
          <p:nvPr userDrawn="1"/>
        </p:nvSpPr>
        <p:spPr>
          <a:xfrm>
            <a:off x="1558400" y="2598004"/>
            <a:ext cx="6352673" cy="830997"/>
          </a:xfrm>
          <a:prstGeom prst="rect">
            <a:avLst/>
          </a:prstGeom>
          <a:noFill/>
        </p:spPr>
        <p:txBody>
          <a:bodyPr wrap="square" rtlCol="0">
            <a:spAutoFit/>
          </a:bodyPr>
          <a:lstStyle/>
          <a:p>
            <a:r>
              <a:rPr lang="en-US" sz="4800" b="1">
                <a:solidFill>
                  <a:schemeClr val="bg1"/>
                </a:solidFill>
              </a:rPr>
              <a:t>THANK YOU</a:t>
            </a:r>
          </a:p>
        </p:txBody>
      </p:sp>
      <p:sp>
        <p:nvSpPr>
          <p:cNvPr id="10" name="TextBox 9">
            <a:extLst>
              <a:ext uri="{FF2B5EF4-FFF2-40B4-BE49-F238E27FC236}">
                <a16:creationId xmlns:a16="http://schemas.microsoft.com/office/drawing/2014/main" id="{F5BAD8CA-A48B-170E-CCEC-CB4683711472}"/>
              </a:ext>
            </a:extLst>
          </p:cNvPr>
          <p:cNvSpPr txBox="1"/>
          <p:nvPr userDrawn="1"/>
        </p:nvSpPr>
        <p:spPr>
          <a:xfrm>
            <a:off x="8359596" y="1475713"/>
            <a:ext cx="2743200" cy="400110"/>
          </a:xfrm>
          <a:prstGeom prst="rect">
            <a:avLst/>
          </a:prstGeom>
          <a:noFill/>
        </p:spPr>
        <p:txBody>
          <a:bodyPr wrap="square" rtlCol="0">
            <a:spAutoFit/>
          </a:bodyPr>
          <a:lstStyle/>
          <a:p>
            <a:pPr algn="ctr"/>
            <a:r>
              <a:rPr lang="en-US" sz="2000" b="0">
                <a:solidFill>
                  <a:schemeClr val="bg1"/>
                </a:solidFill>
              </a:rPr>
              <a:t>Kindly take our survey:</a:t>
            </a:r>
          </a:p>
        </p:txBody>
      </p:sp>
      <p:sp>
        <p:nvSpPr>
          <p:cNvPr id="11" name="Rectangle 10">
            <a:extLst>
              <a:ext uri="{FF2B5EF4-FFF2-40B4-BE49-F238E27FC236}">
                <a16:creationId xmlns:a16="http://schemas.microsoft.com/office/drawing/2014/main" id="{32BFDCB1-ED24-FB86-52FA-2FA88396162E}"/>
              </a:ext>
            </a:extLst>
          </p:cNvPr>
          <p:cNvSpPr>
            <a:spLocks noChangeAspect="1"/>
          </p:cNvSpPr>
          <p:nvPr userDrawn="1"/>
        </p:nvSpPr>
        <p:spPr>
          <a:xfrm>
            <a:off x="8504448" y="2079183"/>
            <a:ext cx="2468880" cy="24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icture Placeholder 12">
            <a:extLst>
              <a:ext uri="{FF2B5EF4-FFF2-40B4-BE49-F238E27FC236}">
                <a16:creationId xmlns:a16="http://schemas.microsoft.com/office/drawing/2014/main" id="{61713F6B-F228-24E3-540B-A6552968BE9E}"/>
              </a:ext>
            </a:extLst>
          </p:cNvPr>
          <p:cNvSpPr>
            <a:spLocks noGrp="1"/>
          </p:cNvSpPr>
          <p:nvPr>
            <p:ph type="pic" sz="quarter" idx="11"/>
          </p:nvPr>
        </p:nvSpPr>
        <p:spPr>
          <a:xfrm>
            <a:off x="8504237" y="2079627"/>
            <a:ext cx="2468563" cy="2468563"/>
          </a:xfrm>
        </p:spPr>
        <p:txBody>
          <a:bodyPr>
            <a:normAutofit/>
          </a:bodyPr>
          <a:lstStyle>
            <a:lvl1pPr>
              <a:defRPr sz="2000">
                <a:latin typeface="+mn-lt"/>
              </a:defRPr>
            </a:lvl1pPr>
          </a:lstStyle>
          <a:p>
            <a:endParaRPr lang="en-US"/>
          </a:p>
        </p:txBody>
      </p:sp>
      <p:pic>
        <p:nvPicPr>
          <p:cNvPr id="2" name="Picture 1">
            <a:extLst>
              <a:ext uri="{FF2B5EF4-FFF2-40B4-BE49-F238E27FC236}">
                <a16:creationId xmlns:a16="http://schemas.microsoft.com/office/drawing/2014/main" id="{9B447AB7-7B91-3D56-39E5-AFE6A63370BA}"/>
              </a:ext>
            </a:extLst>
          </p:cNvPr>
          <p:cNvPicPr>
            <a:picLocks noChangeAspect="1"/>
          </p:cNvPicPr>
          <p:nvPr userDrawn="1"/>
        </p:nvPicPr>
        <p:blipFill>
          <a:blip r:embed="rId2"/>
          <a:srcRect/>
          <a:stretch/>
        </p:blipFill>
        <p:spPr>
          <a:xfrm>
            <a:off x="8640023" y="6221383"/>
            <a:ext cx="2364476" cy="480401"/>
          </a:xfrm>
          <a:prstGeom prst="rect">
            <a:avLst/>
          </a:prstGeom>
        </p:spPr>
      </p:pic>
    </p:spTree>
    <p:extLst>
      <p:ext uri="{BB962C8B-B14F-4D97-AF65-F5344CB8AC3E}">
        <p14:creationId xmlns:p14="http://schemas.microsoft.com/office/powerpoint/2010/main" val="37786829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Cover Slide_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E35F4-EA41-1201-21BD-0E593E6983E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E8001A-4D41-FB4F-AE47-679FF806FB2C}"/>
              </a:ext>
            </a:extLst>
          </p:cNvPr>
          <p:cNvSpPr>
            <a:spLocks noGrp="1"/>
          </p:cNvSpPr>
          <p:nvPr>
            <p:ph type="ctrTitle" hasCustomPrompt="1"/>
          </p:nvPr>
        </p:nvSpPr>
        <p:spPr>
          <a:xfrm>
            <a:off x="1130291" y="1292883"/>
            <a:ext cx="7859596" cy="729430"/>
          </a:xfrm>
          <a:prstGeom prst="rect">
            <a:avLst/>
          </a:prstGeom>
        </p:spPr>
        <p:txBody>
          <a:bodyPr anchor="t" anchorCtr="0">
            <a:noAutofit/>
          </a:bodyPr>
          <a:lstStyle>
            <a:lvl1pPr algn="l">
              <a:defRPr sz="2300" b="1" cap="all" baseline="0">
                <a:solidFill>
                  <a:schemeClr val="accent2"/>
                </a:solidFill>
                <a:latin typeface="Calibri" panose="020F0502020204030204" pitchFamily="34" charset="0"/>
                <a:cs typeface="Calibri" panose="020F0502020204030204" pitchFamily="34" charset="0"/>
              </a:defRPr>
            </a:lvl1pPr>
          </a:lstStyle>
          <a:p>
            <a:r>
              <a:rPr lang="en-US"/>
              <a:t>PRESENTATION NAME GOES HERE</a:t>
            </a:r>
            <a:br>
              <a:rPr lang="en-US"/>
            </a:br>
            <a:r>
              <a:rPr lang="en-US"/>
              <a:t>Two lines </a:t>
            </a:r>
          </a:p>
        </p:txBody>
      </p:sp>
      <p:sp>
        <p:nvSpPr>
          <p:cNvPr id="3" name="Subtitle 2">
            <a:extLst>
              <a:ext uri="{FF2B5EF4-FFF2-40B4-BE49-F238E27FC236}">
                <a16:creationId xmlns:a16="http://schemas.microsoft.com/office/drawing/2014/main" id="{8C8521E2-75D7-4545-8E9D-9C60ED8666B3}"/>
              </a:ext>
            </a:extLst>
          </p:cNvPr>
          <p:cNvSpPr>
            <a:spLocks noGrp="1"/>
          </p:cNvSpPr>
          <p:nvPr>
            <p:ph type="subTitle" idx="1" hasCustomPrompt="1"/>
          </p:nvPr>
        </p:nvSpPr>
        <p:spPr>
          <a:xfrm>
            <a:off x="1130291" y="794591"/>
            <a:ext cx="7859596" cy="379097"/>
          </a:xfrm>
        </p:spPr>
        <p:txBody>
          <a:bodyPr>
            <a:noAutofit/>
          </a:bodyPr>
          <a:lstStyle>
            <a:lvl1pPr marL="0" indent="0" algn="l">
              <a:spcBef>
                <a:spcPts val="600"/>
              </a:spcBef>
              <a:buNone/>
              <a:defRPr sz="1400" cap="all" spc="1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400"/>
              <a:t>EPISODE 123</a:t>
            </a:r>
            <a:endParaRPr lang="en-US" sz="1400">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EA04E24D-0B30-31F9-9FC6-D0B5866AF743}"/>
              </a:ext>
            </a:extLst>
          </p:cNvPr>
          <p:cNvCxnSpPr/>
          <p:nvPr userDrawn="1"/>
        </p:nvCxnSpPr>
        <p:spPr>
          <a:xfrm>
            <a:off x="900332" y="656494"/>
            <a:ext cx="0" cy="1465385"/>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1ED6607-BFB8-62CE-F369-849D69F2BE2C}"/>
              </a:ext>
            </a:extLst>
          </p:cNvPr>
          <p:cNvSpPr>
            <a:spLocks noGrp="1"/>
          </p:cNvSpPr>
          <p:nvPr>
            <p:ph type="pic" sz="quarter" idx="10" hasCustomPrompt="1"/>
          </p:nvPr>
        </p:nvSpPr>
        <p:spPr>
          <a:xfrm>
            <a:off x="1130291" y="2209800"/>
            <a:ext cx="2216151" cy="1066800"/>
          </a:xfrm>
        </p:spPr>
        <p:txBody>
          <a:bodyPr/>
          <a:lstStyle>
            <a:lvl1pPr>
              <a:defRPr/>
            </a:lvl1pPr>
          </a:lstStyle>
          <a:p>
            <a:r>
              <a:rPr lang="en-US"/>
              <a:t>Guest Logo</a:t>
            </a:r>
          </a:p>
        </p:txBody>
      </p:sp>
    </p:spTree>
    <p:extLst>
      <p:ext uri="{BB962C8B-B14F-4D97-AF65-F5344CB8AC3E}">
        <p14:creationId xmlns:p14="http://schemas.microsoft.com/office/powerpoint/2010/main" val="2905137349"/>
      </p:ext>
    </p:extLst>
  </p:cSld>
  <p:clrMapOvr>
    <a:masterClrMapping/>
  </p:clrMapOvr>
  <p:extLst>
    <p:ext uri="{DCECCB84-F9BA-43D5-87BE-67443E8EF086}">
      <p15:sldGuideLst xmlns:p15="http://schemas.microsoft.com/office/powerpoint/2012/main">
        <p15:guide id="1" orient="horz" pos="1488">
          <p15:clr>
            <a:srgbClr val="FBAE40"/>
          </p15:clr>
        </p15:guide>
        <p15:guide id="2" orient="horz" pos="3552">
          <p15:clr>
            <a:srgbClr val="FBAE40"/>
          </p15:clr>
        </p15:guide>
        <p15:guide id="3" pos="309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Master Cover_No Animatio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D54CAA-C283-1BC1-49F4-8D01C21ABA3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112504" y="2412825"/>
            <a:ext cx="7258685" cy="1320973"/>
          </a:xfrm>
        </p:spPr>
        <p:txBody>
          <a:bodyPr lIns="0"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3600" b="1">
                <a:solidFill>
                  <a:srgbClr val="003595"/>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 Arial Bold, 36 </a:t>
            </a:r>
            <a:r>
              <a:rPr lang="en-US" err="1"/>
              <a:t>pt</a:t>
            </a:r>
            <a:r>
              <a:rPr lang="en-US"/>
              <a:t>, Fidium Blue</a:t>
            </a:r>
          </a:p>
        </p:txBody>
      </p:sp>
      <p:sp>
        <p:nvSpPr>
          <p:cNvPr id="6" name="Slide Number Placeholder 5"/>
          <p:cNvSpPr>
            <a:spLocks noGrp="1"/>
          </p:cNvSpPr>
          <p:nvPr>
            <p:ph type="sldNum" sz="quarter" idx="12"/>
          </p:nvPr>
        </p:nvSpPr>
        <p:spPr>
          <a:xfrm>
            <a:off x="11461899" y="6490954"/>
            <a:ext cx="730100" cy="365125"/>
          </a:xfrm>
        </p:spPr>
        <p:txBody>
          <a:bodyPr rIns="182880"/>
          <a:lstStyle>
            <a:lvl1pPr>
              <a:defRPr sz="1100">
                <a:solidFill>
                  <a:schemeClr val="bg1">
                    <a:lumMod val="75000"/>
                  </a:schemeClr>
                </a:solidFill>
              </a:defRPr>
            </a:lvl1pPr>
          </a:lstStyle>
          <a:p>
            <a:fld id="{4C05083D-DBAE-BA46-9F26-6AEC492F8410}" type="slidenum">
              <a:rPr lang="en-US" smtClean="0"/>
              <a:t>‹#›</a:t>
            </a:fld>
            <a:endParaRPr lang="en-US"/>
          </a:p>
        </p:txBody>
      </p:sp>
      <p:pic>
        <p:nvPicPr>
          <p:cNvPr id="12" name="Graphic 11">
            <a:extLst>
              <a:ext uri="{FF2B5EF4-FFF2-40B4-BE49-F238E27FC236}">
                <a16:creationId xmlns:a16="http://schemas.microsoft.com/office/drawing/2014/main" id="{52E42EAD-8AAA-9F62-3E58-8CD93A9D484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12505" y="644319"/>
            <a:ext cx="2474370" cy="1124712"/>
          </a:xfrm>
          <a:prstGeom prst="rect">
            <a:avLst/>
          </a:prstGeom>
        </p:spPr>
      </p:pic>
      <p:pic>
        <p:nvPicPr>
          <p:cNvPr id="13" name="Graphic 12">
            <a:extLst>
              <a:ext uri="{FF2B5EF4-FFF2-40B4-BE49-F238E27FC236}">
                <a16:creationId xmlns:a16="http://schemas.microsoft.com/office/drawing/2014/main" id="{392D96A9-1267-6C7C-8617-8E9F8E7CA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985" y="2478817"/>
            <a:ext cx="282264" cy="423396"/>
          </a:xfrm>
          <a:prstGeom prst="rect">
            <a:avLst/>
          </a:prstGeom>
        </p:spPr>
      </p:pic>
      <p:sp>
        <p:nvSpPr>
          <p:cNvPr id="21" name="Content Placeholder 39">
            <a:extLst>
              <a:ext uri="{FF2B5EF4-FFF2-40B4-BE49-F238E27FC236}">
                <a16:creationId xmlns:a16="http://schemas.microsoft.com/office/drawing/2014/main" id="{53BF4FD7-9001-39F4-8C50-B166F80DF6B4}"/>
              </a:ext>
            </a:extLst>
          </p:cNvPr>
          <p:cNvSpPr>
            <a:spLocks noGrp="1"/>
          </p:cNvSpPr>
          <p:nvPr>
            <p:ph sz="quarter" idx="14" hasCustomPrompt="1"/>
          </p:nvPr>
        </p:nvSpPr>
        <p:spPr>
          <a:xfrm>
            <a:off x="1112504" y="3751252"/>
            <a:ext cx="7258685" cy="909306"/>
          </a:xfrm>
          <a:prstGeom prst="rect">
            <a:avLst/>
          </a:prstGeom>
        </p:spPr>
        <p:txBody>
          <a:bodyPr lIns="0">
            <a:normAutofit/>
          </a:bodyPr>
          <a:lstStyle>
            <a:lvl1pPr marL="0" indent="0">
              <a:lnSpc>
                <a:spcPct val="90000"/>
              </a:lnSpc>
              <a:spcBef>
                <a:spcPts val="0"/>
              </a:spcBef>
              <a:buNone/>
              <a:defRPr sz="2000" baseline="0">
                <a:solidFill>
                  <a:srgbClr val="003595"/>
                </a:solidFill>
                <a:latin typeface="Arial" panose="020B0604020202020204" pitchFamily="34" charset="0"/>
              </a:defRPr>
            </a:lvl1pPr>
          </a:lstStyle>
          <a:p>
            <a:pPr lvl="0"/>
            <a:r>
              <a:rPr lang="en-US"/>
              <a:t>Subhead = Arial 20 </a:t>
            </a:r>
            <a:r>
              <a:rPr lang="en-US" err="1"/>
              <a:t>pt</a:t>
            </a:r>
            <a:r>
              <a:rPr lang="en-US"/>
              <a:t>, Fidium Blue </a:t>
            </a:r>
          </a:p>
        </p:txBody>
      </p:sp>
      <p:sp>
        <p:nvSpPr>
          <p:cNvPr id="22" name="Content Placeholder 41">
            <a:extLst>
              <a:ext uri="{FF2B5EF4-FFF2-40B4-BE49-F238E27FC236}">
                <a16:creationId xmlns:a16="http://schemas.microsoft.com/office/drawing/2014/main" id="{48950C75-E837-9AE1-6C82-A8EEAE58A946}"/>
              </a:ext>
            </a:extLst>
          </p:cNvPr>
          <p:cNvSpPr>
            <a:spLocks noGrp="1"/>
          </p:cNvSpPr>
          <p:nvPr>
            <p:ph sz="quarter" idx="15" hasCustomPrompt="1"/>
          </p:nvPr>
        </p:nvSpPr>
        <p:spPr>
          <a:xfrm>
            <a:off x="1112504" y="5150095"/>
            <a:ext cx="2841625" cy="386366"/>
          </a:xfrm>
          <a:prstGeom prst="rect">
            <a:avLst/>
          </a:prstGeom>
        </p:spPr>
        <p:txBody>
          <a:bodyPr wrap="none" lIns="0" anchor="ctr" anchorCtr="0">
            <a:normAutofit/>
          </a:bodyPr>
          <a:lstStyle>
            <a:lvl1pPr marL="0" indent="0">
              <a:buNone/>
              <a:defRPr sz="1400" baseline="0">
                <a:solidFill>
                  <a:srgbClr val="003595"/>
                </a:solidFill>
                <a:latin typeface="Arial" panose="020B0604020202020204" pitchFamily="34" charset="0"/>
              </a:defRPr>
            </a:lvl1pPr>
          </a:lstStyle>
          <a:p>
            <a:pPr lvl="0"/>
            <a:r>
              <a:rPr lang="en-US"/>
              <a:t>Date</a:t>
            </a:r>
          </a:p>
        </p:txBody>
      </p:sp>
      <p:sp>
        <p:nvSpPr>
          <p:cNvPr id="23" name="Subtitle 2">
            <a:extLst>
              <a:ext uri="{FF2B5EF4-FFF2-40B4-BE49-F238E27FC236}">
                <a16:creationId xmlns:a16="http://schemas.microsoft.com/office/drawing/2014/main" id="{CE4BE4D0-2689-EF06-768E-5FD799661BCD}"/>
              </a:ext>
            </a:extLst>
          </p:cNvPr>
          <p:cNvSpPr>
            <a:spLocks noGrp="1"/>
          </p:cNvSpPr>
          <p:nvPr>
            <p:ph type="subTitle" idx="1" hasCustomPrompt="1"/>
          </p:nvPr>
        </p:nvSpPr>
        <p:spPr>
          <a:xfrm>
            <a:off x="1112504" y="5543684"/>
            <a:ext cx="4977585" cy="662208"/>
          </a:xfrm>
        </p:spPr>
        <p:txBody>
          <a:bodyPr lIns="0" anchor="t" anchorCtr="0">
            <a:normAutofit/>
          </a:bodyPr>
          <a:lstStyle>
            <a:lvl1pPr marL="0" indent="0" algn="l">
              <a:buNone/>
              <a:defRPr sz="1600" b="1" baseline="0">
                <a:solidFill>
                  <a:srgbClr val="0035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 Title</a:t>
            </a:r>
          </a:p>
        </p:txBody>
      </p:sp>
    </p:spTree>
    <p:extLst>
      <p:ext uri="{BB962C8B-B14F-4D97-AF65-F5344CB8AC3E}">
        <p14:creationId xmlns:p14="http://schemas.microsoft.com/office/powerpoint/2010/main" val="1136908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aster: Content Template 2">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225BC8-E1D4-142A-982C-D9327D76AD99}"/>
              </a:ext>
            </a:extLst>
          </p:cNvPr>
          <p:cNvSpPr/>
          <p:nvPr/>
        </p:nvSpPr>
        <p:spPr>
          <a:xfrm>
            <a:off x="0" y="140841"/>
            <a:ext cx="12192000" cy="6717160"/>
          </a:xfrm>
          <a:prstGeom prst="rect">
            <a:avLst/>
          </a:prstGeom>
          <a:gradFill>
            <a:gsLst>
              <a:gs pos="12000">
                <a:schemeClr val="bg1">
                  <a:alpha val="0"/>
                </a:schemeClr>
              </a:gs>
              <a:gs pos="1900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Title 8">
            <a:extLst>
              <a:ext uri="{FF2B5EF4-FFF2-40B4-BE49-F238E27FC236}">
                <a16:creationId xmlns:a16="http://schemas.microsoft.com/office/drawing/2014/main" id="{034E8DA5-7099-8493-F429-5C745D68B944}"/>
              </a:ext>
            </a:extLst>
          </p:cNvPr>
          <p:cNvSpPr>
            <a:spLocks noGrp="1"/>
          </p:cNvSpPr>
          <p:nvPr>
            <p:ph type="title" hasCustomPrompt="1"/>
          </p:nvPr>
        </p:nvSpPr>
        <p:spPr>
          <a:xfrm>
            <a:off x="182926" y="143582"/>
            <a:ext cx="11729455" cy="1122572"/>
          </a:xfrm>
          <a:noFill/>
        </p:spPr>
        <p:txBody>
          <a:bodyPr anchor="ctr" anchorCtr="0">
            <a:normAutofit/>
          </a:bodyPr>
          <a:lstStyle>
            <a:lvl1pPr algn="l">
              <a:lnSpc>
                <a:spcPct val="90000"/>
              </a:lnSpc>
              <a:defRPr sz="2800" b="1">
                <a:solidFill>
                  <a:srgbClr val="003595"/>
                </a:solidFill>
              </a:defRPr>
            </a:lvl1pPr>
          </a:lstStyle>
          <a:p>
            <a:r>
              <a:rPr lang="en-US"/>
              <a:t>Click to edit Master title style – Arial Bold, 28 </a:t>
            </a:r>
            <a:r>
              <a:rPr lang="en-US" err="1"/>
              <a:t>pt</a:t>
            </a:r>
            <a:r>
              <a:rPr lang="en-US"/>
              <a:t>, Fidium Blue</a:t>
            </a:r>
          </a:p>
        </p:txBody>
      </p:sp>
      <p:sp>
        <p:nvSpPr>
          <p:cNvPr id="7" name="Footer Placeholder 4">
            <a:extLst>
              <a:ext uri="{FF2B5EF4-FFF2-40B4-BE49-F238E27FC236}">
                <a16:creationId xmlns:a16="http://schemas.microsoft.com/office/drawing/2014/main" id="{386A735F-178A-9445-7D9E-DE843D5A7C22}"/>
              </a:ext>
            </a:extLst>
          </p:cNvPr>
          <p:cNvSpPr>
            <a:spLocks noGrp="1"/>
          </p:cNvSpPr>
          <p:nvPr>
            <p:ph type="ftr" sz="quarter" idx="3"/>
          </p:nvPr>
        </p:nvSpPr>
        <p:spPr>
          <a:xfrm>
            <a:off x="2714789" y="6347984"/>
            <a:ext cx="6629352" cy="365125"/>
          </a:xfrm>
          <a:prstGeom prst="rect">
            <a:avLst/>
          </a:prstGeom>
        </p:spPr>
        <p:txBody>
          <a:bodyPr vert="horz" lIns="91440" tIns="45720" rIns="91440" bIns="45720" rtlCol="0" anchor="ctr"/>
          <a:lstStyle>
            <a:lvl1pPr algn="ctr">
              <a:defRPr sz="800">
                <a:solidFill>
                  <a:srgbClr val="636569"/>
                </a:solidFill>
                <a:latin typeface="Arial" panose="020B0604020202020204" pitchFamily="34" charset="0"/>
                <a:cs typeface="Arial" panose="020B0604020202020204" pitchFamily="34" charset="0"/>
              </a:defRPr>
            </a:lvl1pPr>
          </a:lstStyle>
          <a:p>
            <a:r>
              <a:rPr lang="en-US"/>
              <a:t>CONFIDENTIAL AND PROPRIETARY – ONLY FOR INTERNAL USE</a:t>
            </a:r>
          </a:p>
        </p:txBody>
      </p:sp>
      <p:pic>
        <p:nvPicPr>
          <p:cNvPr id="12" name="Graphic 11">
            <a:extLst>
              <a:ext uri="{FF2B5EF4-FFF2-40B4-BE49-F238E27FC236}">
                <a16:creationId xmlns:a16="http://schemas.microsoft.com/office/drawing/2014/main" id="{B3252FC4-8BBA-4A01-FE30-45398DC68C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843677" y="6191300"/>
            <a:ext cx="1068704" cy="485775"/>
          </a:xfrm>
          <a:prstGeom prst="rect">
            <a:avLst/>
          </a:prstGeom>
        </p:spPr>
      </p:pic>
      <p:pic>
        <p:nvPicPr>
          <p:cNvPr id="2" name="Graphic 1">
            <a:extLst>
              <a:ext uri="{FF2B5EF4-FFF2-40B4-BE49-F238E27FC236}">
                <a16:creationId xmlns:a16="http://schemas.microsoft.com/office/drawing/2014/main" id="{CC52EF99-DDA2-E35C-FF34-56174E91F5C5}"/>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V="1">
            <a:off x="2" y="-8238"/>
            <a:ext cx="12191998" cy="128016"/>
          </a:xfrm>
          <a:prstGeom prst="rect">
            <a:avLst/>
          </a:prstGeom>
        </p:spPr>
      </p:pic>
      <p:sp>
        <p:nvSpPr>
          <p:cNvPr id="6" name="Slide Number Placeholder 5">
            <a:extLst>
              <a:ext uri="{FF2B5EF4-FFF2-40B4-BE49-F238E27FC236}">
                <a16:creationId xmlns:a16="http://schemas.microsoft.com/office/drawing/2014/main" id="{CD5EDF22-D89C-9973-6262-1D441EC7A9D8}"/>
              </a:ext>
            </a:extLst>
          </p:cNvPr>
          <p:cNvSpPr>
            <a:spLocks noGrp="1"/>
          </p:cNvSpPr>
          <p:nvPr>
            <p:ph type="sldNum" sz="quarter" idx="12"/>
          </p:nvPr>
        </p:nvSpPr>
        <p:spPr>
          <a:xfrm>
            <a:off x="131529" y="6490954"/>
            <a:ext cx="730100" cy="365125"/>
          </a:xfrm>
        </p:spPr>
        <p:txBody>
          <a:bodyPr rIns="182880"/>
          <a:lstStyle>
            <a:lvl1pPr algn="l">
              <a:defRPr sz="1100">
                <a:solidFill>
                  <a:srgbClr val="DCDCDC"/>
                </a:solidFill>
              </a:defRPr>
            </a:lvl1pPr>
          </a:lstStyle>
          <a:p>
            <a:fld id="{4C05083D-DBAE-BA46-9F26-6AEC492F8410}" type="slidenum">
              <a:rPr lang="en-US" smtClean="0"/>
              <a:t>‹#›</a:t>
            </a:fld>
            <a:endParaRPr lang="en-US"/>
          </a:p>
        </p:txBody>
      </p:sp>
      <p:sp>
        <p:nvSpPr>
          <p:cNvPr id="9" name="Text Placeholder 3">
            <a:extLst>
              <a:ext uri="{FF2B5EF4-FFF2-40B4-BE49-F238E27FC236}">
                <a16:creationId xmlns:a16="http://schemas.microsoft.com/office/drawing/2014/main" id="{BC6A4CD8-DA63-4193-AF34-176CF03CFBED}"/>
              </a:ext>
            </a:extLst>
          </p:cNvPr>
          <p:cNvSpPr>
            <a:spLocks noGrp="1"/>
          </p:cNvSpPr>
          <p:nvPr>
            <p:ph type="body" sz="quarter" idx="13"/>
          </p:nvPr>
        </p:nvSpPr>
        <p:spPr>
          <a:xfrm>
            <a:off x="382588" y="1357313"/>
            <a:ext cx="11374437" cy="4653062"/>
          </a:xfr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Courier New" panose="02070309020205020404" pitchFamily="49" charset="0"/>
              <a:buChar char="o"/>
              <a:defRPr/>
            </a:lvl2pPr>
            <a:lvl3pPr marL="1143000" indent="-228600">
              <a:buClr>
                <a:schemeClr val="accent1"/>
              </a:buClr>
              <a:buFont typeface="Wingdings" panose="05000000000000000000" pitchFamily="2" charset="2"/>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Courier New" panose="02070309020205020404" pitchFamily="49" charset="0"/>
              <a:buChar char="o"/>
              <a:defRPr/>
            </a:lvl5pPr>
            <a:lvl6pPr>
              <a:buClr>
                <a:schemeClr val="accent1"/>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40035949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419458817"/>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ster: Content Heavy Template_Logo">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E2529-2CF2-7F2E-3A7C-E00995BF778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itle 8">
            <a:extLst>
              <a:ext uri="{FF2B5EF4-FFF2-40B4-BE49-F238E27FC236}">
                <a16:creationId xmlns:a16="http://schemas.microsoft.com/office/drawing/2014/main" id="{E433B2D3-0F80-1E8C-85E1-54D497D5A7A4}"/>
              </a:ext>
            </a:extLst>
          </p:cNvPr>
          <p:cNvSpPr>
            <a:spLocks noGrp="1"/>
          </p:cNvSpPr>
          <p:nvPr>
            <p:ph type="title" hasCustomPrompt="1"/>
          </p:nvPr>
        </p:nvSpPr>
        <p:spPr>
          <a:xfrm>
            <a:off x="182926" y="-540"/>
            <a:ext cx="11729455" cy="672893"/>
          </a:xfrm>
          <a:noFill/>
        </p:spPr>
        <p:txBody>
          <a:bodyPr anchor="ctr" anchorCtr="0">
            <a:normAutofit/>
          </a:bodyPr>
          <a:lstStyle>
            <a:lvl1pPr algn="l">
              <a:lnSpc>
                <a:spcPct val="90000"/>
              </a:lnSpc>
              <a:defRPr sz="2800" b="1">
                <a:solidFill>
                  <a:srgbClr val="003595"/>
                </a:solidFill>
              </a:defRPr>
            </a:lvl1pPr>
          </a:lstStyle>
          <a:p>
            <a:r>
              <a:rPr lang="en-US"/>
              <a:t>Click to edit Master title style – Arial Bold, 28 </a:t>
            </a:r>
            <a:r>
              <a:rPr lang="en-US" err="1"/>
              <a:t>pt</a:t>
            </a:r>
            <a:r>
              <a:rPr lang="en-US"/>
              <a:t>, Fidium Blue</a:t>
            </a:r>
          </a:p>
        </p:txBody>
      </p:sp>
      <p:pic>
        <p:nvPicPr>
          <p:cNvPr id="13" name="Graphic 12">
            <a:extLst>
              <a:ext uri="{FF2B5EF4-FFF2-40B4-BE49-F238E27FC236}">
                <a16:creationId xmlns:a16="http://schemas.microsoft.com/office/drawing/2014/main" id="{F929231D-7B6E-49AB-5919-F25E13E3E24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flipV="1">
            <a:off x="0" y="700155"/>
            <a:ext cx="12191998" cy="128016"/>
          </a:xfrm>
          <a:prstGeom prst="rect">
            <a:avLst/>
          </a:prstGeom>
        </p:spPr>
      </p:pic>
      <p:sp>
        <p:nvSpPr>
          <p:cNvPr id="16" name="Slide Number Placeholder 5">
            <a:extLst>
              <a:ext uri="{FF2B5EF4-FFF2-40B4-BE49-F238E27FC236}">
                <a16:creationId xmlns:a16="http://schemas.microsoft.com/office/drawing/2014/main" id="{27F550EA-83D7-D24D-2B2E-F143BC714410}"/>
              </a:ext>
            </a:extLst>
          </p:cNvPr>
          <p:cNvSpPr>
            <a:spLocks noGrp="1"/>
          </p:cNvSpPr>
          <p:nvPr>
            <p:ph type="sldNum" sz="quarter" idx="12"/>
          </p:nvPr>
        </p:nvSpPr>
        <p:spPr>
          <a:xfrm>
            <a:off x="131529" y="6490954"/>
            <a:ext cx="730100" cy="365125"/>
          </a:xfrm>
        </p:spPr>
        <p:txBody>
          <a:bodyPr rIns="182880"/>
          <a:lstStyle>
            <a:lvl1pPr algn="l">
              <a:defRPr sz="1100">
                <a:solidFill>
                  <a:srgbClr val="DCDCDC"/>
                </a:solidFill>
              </a:defRPr>
            </a:lvl1pPr>
          </a:lstStyle>
          <a:p>
            <a:fld id="{4C05083D-DBAE-BA46-9F26-6AEC492F8410}" type="slidenum">
              <a:rPr lang="en-US" smtClean="0"/>
              <a:t>‹#›</a:t>
            </a:fld>
            <a:endParaRPr lang="en-US"/>
          </a:p>
        </p:txBody>
      </p:sp>
      <p:sp>
        <p:nvSpPr>
          <p:cNvPr id="7" name="Text Placeholder 3">
            <a:extLst>
              <a:ext uri="{FF2B5EF4-FFF2-40B4-BE49-F238E27FC236}">
                <a16:creationId xmlns:a16="http://schemas.microsoft.com/office/drawing/2014/main" id="{698D489B-1A82-44FD-BBB5-9B5121E0D28A}"/>
              </a:ext>
            </a:extLst>
          </p:cNvPr>
          <p:cNvSpPr>
            <a:spLocks noGrp="1"/>
          </p:cNvSpPr>
          <p:nvPr>
            <p:ph type="body" sz="quarter" idx="13"/>
          </p:nvPr>
        </p:nvSpPr>
        <p:spPr>
          <a:xfrm>
            <a:off x="382588" y="984738"/>
            <a:ext cx="11374437" cy="5025637"/>
          </a:xfr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Courier New" panose="02070309020205020404" pitchFamily="49" charset="0"/>
              <a:buChar char="o"/>
              <a:defRPr/>
            </a:lvl2pPr>
            <a:lvl3pPr marL="1143000" indent="-228600">
              <a:buClr>
                <a:schemeClr val="accent1"/>
              </a:buClr>
              <a:buFont typeface="Wingdings" panose="05000000000000000000" pitchFamily="2" charset="2"/>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Courier New" panose="02070309020205020404" pitchFamily="49" charset="0"/>
              <a:buChar char="o"/>
              <a:defRPr/>
            </a:lvl5pPr>
            <a:lvl6pPr>
              <a:buClr>
                <a:schemeClr val="accent1"/>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8" name="Graphic 7">
            <a:extLst>
              <a:ext uri="{FF2B5EF4-FFF2-40B4-BE49-F238E27FC236}">
                <a16:creationId xmlns:a16="http://schemas.microsoft.com/office/drawing/2014/main" id="{FE9561D7-8BE0-4518-9E1D-C60F493D8128}"/>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43677" y="6191300"/>
            <a:ext cx="1068704" cy="485775"/>
          </a:xfrm>
          <a:prstGeom prst="rect">
            <a:avLst/>
          </a:prstGeom>
        </p:spPr>
      </p:pic>
      <p:sp>
        <p:nvSpPr>
          <p:cNvPr id="14" name="Footer Placeholder 4">
            <a:extLst>
              <a:ext uri="{FF2B5EF4-FFF2-40B4-BE49-F238E27FC236}">
                <a16:creationId xmlns:a16="http://schemas.microsoft.com/office/drawing/2014/main" id="{0BB93A8D-CE78-4B68-A350-A4D08C41F469}"/>
              </a:ext>
            </a:extLst>
          </p:cNvPr>
          <p:cNvSpPr>
            <a:spLocks noGrp="1"/>
          </p:cNvSpPr>
          <p:nvPr>
            <p:ph type="ftr" sz="quarter" idx="3"/>
          </p:nvPr>
        </p:nvSpPr>
        <p:spPr>
          <a:xfrm>
            <a:off x="2714789" y="6347984"/>
            <a:ext cx="6629352" cy="365125"/>
          </a:xfrm>
          <a:prstGeom prst="rect">
            <a:avLst/>
          </a:prstGeom>
        </p:spPr>
        <p:txBody>
          <a:bodyPr vert="horz" lIns="91440" tIns="45720" rIns="91440" bIns="45720" rtlCol="0" anchor="ctr"/>
          <a:lstStyle>
            <a:lvl1pPr algn="ctr">
              <a:defRPr sz="800">
                <a:solidFill>
                  <a:srgbClr val="636569"/>
                </a:solidFill>
                <a:latin typeface="Arial" panose="020B0604020202020204" pitchFamily="34" charset="0"/>
                <a:cs typeface="Arial" panose="020B0604020202020204" pitchFamily="34" charset="0"/>
              </a:defRPr>
            </a:lvl1pPr>
          </a:lstStyle>
          <a:p>
            <a:r>
              <a:rPr lang="en-US"/>
              <a:t>CONFIDENTIAL AND PROPRIETARY – ONLY FOR INTERNAL USE</a:t>
            </a:r>
          </a:p>
        </p:txBody>
      </p:sp>
    </p:spTree>
    <p:extLst>
      <p:ext uri="{BB962C8B-B14F-4D97-AF65-F5344CB8AC3E}">
        <p14:creationId xmlns:p14="http://schemas.microsoft.com/office/powerpoint/2010/main" val="3224012579"/>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Master: Content Heavy Template_No Logo">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E2529-2CF2-7F2E-3A7C-E00995BF778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itle 8">
            <a:extLst>
              <a:ext uri="{FF2B5EF4-FFF2-40B4-BE49-F238E27FC236}">
                <a16:creationId xmlns:a16="http://schemas.microsoft.com/office/drawing/2014/main" id="{E433B2D3-0F80-1E8C-85E1-54D497D5A7A4}"/>
              </a:ext>
            </a:extLst>
          </p:cNvPr>
          <p:cNvSpPr>
            <a:spLocks noGrp="1"/>
          </p:cNvSpPr>
          <p:nvPr>
            <p:ph type="title" hasCustomPrompt="1"/>
          </p:nvPr>
        </p:nvSpPr>
        <p:spPr>
          <a:xfrm>
            <a:off x="182926" y="-540"/>
            <a:ext cx="11729455" cy="672893"/>
          </a:xfrm>
          <a:noFill/>
        </p:spPr>
        <p:txBody>
          <a:bodyPr anchor="ctr" anchorCtr="0">
            <a:normAutofit/>
          </a:bodyPr>
          <a:lstStyle>
            <a:lvl1pPr algn="l">
              <a:lnSpc>
                <a:spcPct val="90000"/>
              </a:lnSpc>
              <a:defRPr sz="2800" b="1">
                <a:solidFill>
                  <a:srgbClr val="003595"/>
                </a:solidFill>
              </a:defRPr>
            </a:lvl1pPr>
          </a:lstStyle>
          <a:p>
            <a:r>
              <a:rPr lang="en-US"/>
              <a:t>Click to edit Master title style – Arial Bold, 28 </a:t>
            </a:r>
            <a:r>
              <a:rPr lang="en-US" err="1"/>
              <a:t>pt</a:t>
            </a:r>
            <a:r>
              <a:rPr lang="en-US"/>
              <a:t>, Fidium Blue</a:t>
            </a:r>
          </a:p>
        </p:txBody>
      </p:sp>
      <p:pic>
        <p:nvPicPr>
          <p:cNvPr id="13" name="Graphic 12">
            <a:extLst>
              <a:ext uri="{FF2B5EF4-FFF2-40B4-BE49-F238E27FC236}">
                <a16:creationId xmlns:a16="http://schemas.microsoft.com/office/drawing/2014/main" id="{F929231D-7B6E-49AB-5919-F25E13E3E24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flipV="1">
            <a:off x="0" y="700155"/>
            <a:ext cx="12191998" cy="128016"/>
          </a:xfrm>
          <a:prstGeom prst="rect">
            <a:avLst/>
          </a:prstGeom>
        </p:spPr>
      </p:pic>
      <p:sp>
        <p:nvSpPr>
          <p:cNvPr id="16" name="Slide Number Placeholder 5">
            <a:extLst>
              <a:ext uri="{FF2B5EF4-FFF2-40B4-BE49-F238E27FC236}">
                <a16:creationId xmlns:a16="http://schemas.microsoft.com/office/drawing/2014/main" id="{27F550EA-83D7-D24D-2B2E-F143BC714410}"/>
              </a:ext>
            </a:extLst>
          </p:cNvPr>
          <p:cNvSpPr>
            <a:spLocks noGrp="1"/>
          </p:cNvSpPr>
          <p:nvPr>
            <p:ph type="sldNum" sz="quarter" idx="12"/>
          </p:nvPr>
        </p:nvSpPr>
        <p:spPr>
          <a:xfrm>
            <a:off x="131529" y="6490954"/>
            <a:ext cx="730100" cy="365125"/>
          </a:xfrm>
        </p:spPr>
        <p:txBody>
          <a:bodyPr rIns="182880"/>
          <a:lstStyle>
            <a:lvl1pPr algn="l">
              <a:defRPr sz="1100">
                <a:solidFill>
                  <a:srgbClr val="DCDCDC"/>
                </a:solidFill>
              </a:defRPr>
            </a:lvl1pPr>
          </a:lstStyle>
          <a:p>
            <a:fld id="{4C05083D-DBAE-BA46-9F26-6AEC492F8410}" type="slidenum">
              <a:rPr lang="en-US" smtClean="0"/>
              <a:t>‹#›</a:t>
            </a:fld>
            <a:endParaRPr lang="en-US"/>
          </a:p>
        </p:txBody>
      </p:sp>
      <p:sp>
        <p:nvSpPr>
          <p:cNvPr id="7" name="Text Placeholder 3">
            <a:extLst>
              <a:ext uri="{FF2B5EF4-FFF2-40B4-BE49-F238E27FC236}">
                <a16:creationId xmlns:a16="http://schemas.microsoft.com/office/drawing/2014/main" id="{698D489B-1A82-44FD-BBB5-9B5121E0D28A}"/>
              </a:ext>
            </a:extLst>
          </p:cNvPr>
          <p:cNvSpPr>
            <a:spLocks noGrp="1"/>
          </p:cNvSpPr>
          <p:nvPr>
            <p:ph type="body" sz="quarter" idx="13"/>
          </p:nvPr>
        </p:nvSpPr>
        <p:spPr>
          <a:xfrm>
            <a:off x="382588" y="984738"/>
            <a:ext cx="11374437" cy="5025637"/>
          </a:xfr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Courier New" panose="02070309020205020404" pitchFamily="49" charset="0"/>
              <a:buChar char="o"/>
              <a:defRPr/>
            </a:lvl2pPr>
            <a:lvl3pPr marL="1143000" indent="-228600">
              <a:buClr>
                <a:schemeClr val="accent1"/>
              </a:buClr>
              <a:buFont typeface="Wingdings" panose="05000000000000000000" pitchFamily="2" charset="2"/>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Courier New" panose="02070309020205020404" pitchFamily="49" charset="0"/>
              <a:buChar char="o"/>
              <a:defRPr/>
            </a:lvl5pPr>
            <a:lvl6pPr>
              <a:buClr>
                <a:schemeClr val="accent1"/>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Footer Placeholder 4">
            <a:extLst>
              <a:ext uri="{FF2B5EF4-FFF2-40B4-BE49-F238E27FC236}">
                <a16:creationId xmlns:a16="http://schemas.microsoft.com/office/drawing/2014/main" id="{BE053428-748E-46B5-9E38-FE0FA175E9FE}"/>
              </a:ext>
            </a:extLst>
          </p:cNvPr>
          <p:cNvSpPr>
            <a:spLocks noGrp="1"/>
          </p:cNvSpPr>
          <p:nvPr>
            <p:ph type="ftr" sz="quarter" idx="3"/>
          </p:nvPr>
        </p:nvSpPr>
        <p:spPr>
          <a:xfrm>
            <a:off x="2714789" y="6347984"/>
            <a:ext cx="6629352" cy="365125"/>
          </a:xfrm>
          <a:prstGeom prst="rect">
            <a:avLst/>
          </a:prstGeom>
        </p:spPr>
        <p:txBody>
          <a:bodyPr vert="horz" lIns="91440" tIns="45720" rIns="91440" bIns="45720" rtlCol="0" anchor="ctr"/>
          <a:lstStyle>
            <a:lvl1pPr algn="ctr">
              <a:defRPr sz="800">
                <a:solidFill>
                  <a:srgbClr val="636569"/>
                </a:solidFill>
                <a:latin typeface="Arial" panose="020B0604020202020204" pitchFamily="34" charset="0"/>
                <a:cs typeface="Arial" panose="020B0604020202020204" pitchFamily="34" charset="0"/>
              </a:defRPr>
            </a:lvl1pPr>
          </a:lstStyle>
          <a:p>
            <a:r>
              <a:rPr lang="en-US"/>
              <a:t>CONFIDENTIAL AND PROPRIETARY – ONLY FOR INTERNAL USE</a:t>
            </a:r>
          </a:p>
        </p:txBody>
      </p:sp>
    </p:spTree>
    <p:extLst>
      <p:ext uri="{BB962C8B-B14F-4D97-AF65-F5344CB8AC3E}">
        <p14:creationId xmlns:p14="http://schemas.microsoft.com/office/powerpoint/2010/main" val="2056959543"/>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ntent: 1 bullet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390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3EB7-DC23-77D2-7192-DD303DDA2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C70E4-F4F1-83C3-79A6-4F6AA53EC4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63CA7-1DFF-94BF-E7D5-274B82F95543}"/>
              </a:ext>
            </a:extLst>
          </p:cNvPr>
          <p:cNvSpPr>
            <a:spLocks noGrp="1"/>
          </p:cNvSpPr>
          <p:nvPr>
            <p:ph type="dt" sz="half" idx="10"/>
          </p:nvPr>
        </p:nvSpPr>
        <p:spPr/>
        <p:txBody>
          <a:bodyPr/>
          <a:lstStyle/>
          <a:p>
            <a:fld id="{EEB30BE4-0CD3-447E-8E71-0FD1560E89F5}" type="datetimeFigureOut">
              <a:rPr lang="en-US" smtClean="0"/>
              <a:t>7/30/2025</a:t>
            </a:fld>
            <a:endParaRPr lang="en-US"/>
          </a:p>
        </p:txBody>
      </p:sp>
      <p:sp>
        <p:nvSpPr>
          <p:cNvPr id="5" name="Footer Placeholder 4">
            <a:extLst>
              <a:ext uri="{FF2B5EF4-FFF2-40B4-BE49-F238E27FC236}">
                <a16:creationId xmlns:a16="http://schemas.microsoft.com/office/drawing/2014/main" id="{5D729BBA-B984-2D86-3EF4-7652A6AA3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884DF-5BF0-8038-B904-9349DED0583A}"/>
              </a:ext>
            </a:extLst>
          </p:cNvPr>
          <p:cNvSpPr>
            <a:spLocks noGrp="1"/>
          </p:cNvSpPr>
          <p:nvPr>
            <p:ph type="sldNum" sz="quarter" idx="12"/>
          </p:nvPr>
        </p:nvSpPr>
        <p:spPr/>
        <p:txBody>
          <a:bodyPr/>
          <a:lstStyle/>
          <a:p>
            <a:fld id="{32FE2EF8-3668-4707-AA34-FE485D21B178}" type="slidenum">
              <a:rPr lang="en-US" smtClean="0"/>
              <a:t>‹#›</a:t>
            </a:fld>
            <a:endParaRPr lang="en-US"/>
          </a:p>
        </p:txBody>
      </p:sp>
    </p:spTree>
    <p:extLst>
      <p:ext uri="{BB962C8B-B14F-4D97-AF65-F5344CB8AC3E}">
        <p14:creationId xmlns:p14="http://schemas.microsoft.com/office/powerpoint/2010/main" val="106133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337608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3.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7/30/2025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CF370-9EBF-A64B-A78B-AE9FB5BD142C}" type="slidenum">
              <a:rPr lang="en-US" smtClean="0"/>
              <a:pPr/>
              <a:t>‹#›</a:t>
            </a:fld>
            <a:endParaRPr lang="en-US"/>
          </a:p>
        </p:txBody>
      </p:sp>
    </p:spTree>
    <p:extLst>
      <p:ext uri="{BB962C8B-B14F-4D97-AF65-F5344CB8AC3E}">
        <p14:creationId xmlns:p14="http://schemas.microsoft.com/office/powerpoint/2010/main" val="246928381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676" r:id="rId13"/>
    <p:sldLayoutId id="2147483703" r:id="rId14"/>
    <p:sldLayoutId id="2147483705" r:id="rId15"/>
    <p:sldLayoutId id="2147483708" r:id="rId16"/>
    <p:sldLayoutId id="2147483710" r:id="rId17"/>
    <p:sldLayoutId id="2147483712" r:id="rId18"/>
    <p:sldLayoutId id="2147483714" r:id="rId19"/>
    <p:sldLayoutId id="2147483715" r:id="rId20"/>
    <p:sldLayoutId id="2147483696" r:id="rId21"/>
    <p:sldLayoutId id="2147483697" r:id="rId22"/>
    <p:sldLayoutId id="2147483679" r:id="rId23"/>
    <p:sldLayoutId id="2147483663" r:id="rId24"/>
    <p:sldLayoutId id="2147483677" r:id="rId25"/>
    <p:sldLayoutId id="2147483678" r:id="rId26"/>
    <p:sldLayoutId id="2147483709"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7/30/2025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CF370-9EBF-A64B-A78B-AE9FB5BD142C}" type="slidenum">
              <a:rPr lang="en-US" smtClean="0"/>
              <a:pPr/>
              <a:t>‹#›</a:t>
            </a:fld>
            <a:endParaRPr lang="en-US"/>
          </a:p>
        </p:txBody>
      </p:sp>
    </p:spTree>
    <p:extLst>
      <p:ext uri="{BB962C8B-B14F-4D97-AF65-F5344CB8AC3E}">
        <p14:creationId xmlns:p14="http://schemas.microsoft.com/office/powerpoint/2010/main" val="17870389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7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89F53B-2988-F04A-8ACD-D1A1DC2BC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Succinct subheading statement copy: </a:t>
            </a:r>
          </a:p>
          <a:p>
            <a:pPr lvl="1"/>
            <a:r>
              <a:rPr lang="en-US"/>
              <a:t>Bullet copy sentence</a:t>
            </a:r>
          </a:p>
        </p:txBody>
      </p:sp>
      <p:sp>
        <p:nvSpPr>
          <p:cNvPr id="6" name="Slide Number Placeholder 5">
            <a:extLst>
              <a:ext uri="{FF2B5EF4-FFF2-40B4-BE49-F238E27FC236}">
                <a16:creationId xmlns:a16="http://schemas.microsoft.com/office/drawing/2014/main" id="{D5A4C77F-9A87-B945-8E3D-EC8E9D644D9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43CF370-9EBF-A64B-A78B-AE9FB5BD142C}" type="slidenum">
              <a:rPr lang="en-US" smtClean="0"/>
              <a:pPr/>
              <a:t>‹#›</a:t>
            </a:fld>
            <a:endParaRPr lang="en-US"/>
          </a:p>
        </p:txBody>
      </p:sp>
      <p:sp>
        <p:nvSpPr>
          <p:cNvPr id="7" name="Title Placeholder 6">
            <a:extLst>
              <a:ext uri="{FF2B5EF4-FFF2-40B4-BE49-F238E27FC236}">
                <a16:creationId xmlns:a16="http://schemas.microsoft.com/office/drawing/2014/main" id="{37E02C33-17E0-AE49-82A8-AA9E8728C0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918545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wesco.com/us/en/industries/utility-and-broadband/broadband-and-fttx.html?cid=em:240013_newsletter_fib_forbre_2024_podcast_invite_ubs"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mailto:lgreen@fiberbroadband.org" TargetMode="External"/><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66.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82.xml"/><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83.xml"/><Relationship Id="rId6" Type="http://schemas.openxmlformats.org/officeDocument/2006/relationships/image" Target="../media/image34.emf"/><Relationship Id="rId5" Type="http://schemas.openxmlformats.org/officeDocument/2006/relationships/package" Target="../embeddings/Microsoft_Excel_Worksheet.xlsx"/><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9.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C43D-3140-07AD-A14B-293ADDF96E0B}"/>
              </a:ext>
            </a:extLst>
          </p:cNvPr>
          <p:cNvSpPr>
            <a:spLocks noGrp="1"/>
          </p:cNvSpPr>
          <p:nvPr>
            <p:ph type="ctrTitle"/>
          </p:nvPr>
        </p:nvSpPr>
        <p:spPr>
          <a:xfrm>
            <a:off x="1130291" y="1061157"/>
            <a:ext cx="7305049" cy="729430"/>
          </a:xfrm>
        </p:spPr>
        <p:txBody>
          <a:bodyPr/>
          <a:lstStyle/>
          <a:p>
            <a:r>
              <a:rPr lang="en-US" sz="2600" dirty="0"/>
              <a:t>Bridging the Divide in the Mountain State: </a:t>
            </a:r>
            <a:r>
              <a:rPr lang="en-US" sz="2600" dirty="0" err="1"/>
              <a:t>Citynet’s</a:t>
            </a:r>
            <a:r>
              <a:rPr lang="en-US" sz="2600" dirty="0"/>
              <a:t> Role in Rural Broadband Expansion</a:t>
            </a:r>
          </a:p>
        </p:txBody>
      </p:sp>
      <p:sp>
        <p:nvSpPr>
          <p:cNvPr id="3" name="Subtitle 2">
            <a:extLst>
              <a:ext uri="{FF2B5EF4-FFF2-40B4-BE49-F238E27FC236}">
                <a16:creationId xmlns:a16="http://schemas.microsoft.com/office/drawing/2014/main" id="{CDA670B2-881C-4987-236D-23AA9A2D069F}"/>
              </a:ext>
            </a:extLst>
          </p:cNvPr>
          <p:cNvSpPr>
            <a:spLocks noGrp="1"/>
          </p:cNvSpPr>
          <p:nvPr>
            <p:ph type="subTitle" idx="1"/>
          </p:nvPr>
        </p:nvSpPr>
        <p:spPr>
          <a:xfrm>
            <a:off x="1130291" y="643960"/>
            <a:ext cx="7859596" cy="379097"/>
          </a:xfrm>
        </p:spPr>
        <p:txBody>
          <a:bodyPr vert="horz" lIns="91440" tIns="45720" rIns="91440" bIns="45720" rtlCol="0" anchor="t">
            <a:noAutofit/>
          </a:bodyPr>
          <a:lstStyle/>
          <a:p>
            <a:r>
              <a:rPr lang="en-US" sz="1600" dirty="0">
                <a:latin typeface="Calibri"/>
                <a:ea typeface="Calibri"/>
                <a:cs typeface="Calibri"/>
              </a:rPr>
              <a:t>Episode 31</a:t>
            </a:r>
            <a:endParaRPr lang="en-US" sz="1600" dirty="0"/>
          </a:p>
        </p:txBody>
      </p:sp>
      <p:pic>
        <p:nvPicPr>
          <p:cNvPr id="5" name="Picture 4" descr="A blue and black logo&#10;&#10;AI-generated content may be incorrect.">
            <a:extLst>
              <a:ext uri="{FF2B5EF4-FFF2-40B4-BE49-F238E27FC236}">
                <a16:creationId xmlns:a16="http://schemas.microsoft.com/office/drawing/2014/main" id="{1148F3EC-ED0C-1608-E710-8FC81C6A7D6D}"/>
              </a:ext>
            </a:extLst>
          </p:cNvPr>
          <p:cNvPicPr>
            <a:picLocks noChangeAspect="1"/>
          </p:cNvPicPr>
          <p:nvPr/>
        </p:nvPicPr>
        <p:blipFill>
          <a:blip r:embed="rId3"/>
          <a:stretch>
            <a:fillRect/>
          </a:stretch>
        </p:blipFill>
        <p:spPr>
          <a:xfrm>
            <a:off x="1130291" y="2124694"/>
            <a:ext cx="2342671" cy="801935"/>
          </a:xfrm>
          <a:prstGeom prst="rect">
            <a:avLst/>
          </a:prstGeom>
        </p:spPr>
      </p:pic>
    </p:spTree>
    <p:extLst>
      <p:ext uri="{BB962C8B-B14F-4D97-AF65-F5344CB8AC3E}">
        <p14:creationId xmlns:p14="http://schemas.microsoft.com/office/powerpoint/2010/main" val="184816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computer&#10;&#10;AI-generated content may be incorrect.">
            <a:extLst>
              <a:ext uri="{FF2B5EF4-FFF2-40B4-BE49-F238E27FC236}">
                <a16:creationId xmlns:a16="http://schemas.microsoft.com/office/drawing/2014/main" id="{201088B9-4D86-CBAB-AF8F-BE86AD92F648}"/>
              </a:ext>
            </a:extLst>
          </p:cNvPr>
          <p:cNvPicPr>
            <a:picLocks noChangeAspect="1"/>
          </p:cNvPicPr>
          <p:nvPr/>
        </p:nvPicPr>
        <p:blipFill>
          <a:blip r:embed="rId2"/>
          <a:stretch>
            <a:fillRect/>
          </a:stretch>
        </p:blipFill>
        <p:spPr>
          <a:xfrm>
            <a:off x="-335469" y="0"/>
            <a:ext cx="13125359" cy="6858000"/>
          </a:xfrm>
          <a:prstGeom prst="rect">
            <a:avLst/>
          </a:prstGeom>
          <a:ln>
            <a:solidFill>
              <a:schemeClr val="accent1"/>
            </a:solidFill>
          </a:ln>
        </p:spPr>
      </p:pic>
    </p:spTree>
    <p:extLst>
      <p:ext uri="{BB962C8B-B14F-4D97-AF65-F5344CB8AC3E}">
        <p14:creationId xmlns:p14="http://schemas.microsoft.com/office/powerpoint/2010/main" val="138613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9DD3EF7-2B35-3A97-40EA-CF31C48FC311}"/>
              </a:ext>
            </a:extLst>
          </p:cNvPr>
          <p:cNvSpPr txBox="1">
            <a:spLocks/>
          </p:cNvSpPr>
          <p:nvPr/>
        </p:nvSpPr>
        <p:spPr>
          <a:xfrm>
            <a:off x="1787857" y="4432300"/>
            <a:ext cx="10060500" cy="1066800"/>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75000"/>
            </a:pPr>
            <a:r>
              <a:rPr lang="en-US" sz="2000" dirty="0">
                <a:latin typeface="+mn-lt"/>
              </a:rPr>
              <a:t>Register for upcoming episodes and view recordings (FBA members only) on the Fiber for Breakfast page on the Events tab of the FBA website. </a:t>
            </a:r>
          </a:p>
        </p:txBody>
      </p:sp>
      <p:sp>
        <p:nvSpPr>
          <p:cNvPr id="7" name="Title 5">
            <a:extLst>
              <a:ext uri="{FF2B5EF4-FFF2-40B4-BE49-F238E27FC236}">
                <a16:creationId xmlns:a16="http://schemas.microsoft.com/office/drawing/2014/main" id="{369BE927-2FD9-FE2E-0FF0-F24F5769800B}"/>
              </a:ext>
            </a:extLst>
          </p:cNvPr>
          <p:cNvSpPr>
            <a:spLocks noGrp="1"/>
          </p:cNvSpPr>
          <p:nvPr>
            <p:ph type="title"/>
          </p:nvPr>
        </p:nvSpPr>
        <p:spPr>
          <a:xfrm>
            <a:off x="1432880" y="1762918"/>
            <a:ext cx="2007843" cy="1325563"/>
          </a:xfrm>
        </p:spPr>
        <p:txBody>
          <a:bodyPr>
            <a:noAutofit/>
          </a:bodyPr>
          <a:lstStyle/>
          <a:p>
            <a:pPr algn="r"/>
            <a:r>
              <a:rPr lang="en-US" sz="5400" b="1"/>
              <a:t>UP NEXT</a:t>
            </a:r>
          </a:p>
        </p:txBody>
      </p:sp>
      <p:sp>
        <p:nvSpPr>
          <p:cNvPr id="3" name="TextBox 2">
            <a:extLst>
              <a:ext uri="{FF2B5EF4-FFF2-40B4-BE49-F238E27FC236}">
                <a16:creationId xmlns:a16="http://schemas.microsoft.com/office/drawing/2014/main" id="{074725B2-8980-BFE9-0628-FE4B34861C73}"/>
              </a:ext>
            </a:extLst>
          </p:cNvPr>
          <p:cNvSpPr txBox="1"/>
          <p:nvPr/>
        </p:nvSpPr>
        <p:spPr>
          <a:xfrm>
            <a:off x="1937981" y="5499100"/>
            <a:ext cx="9910376" cy="369332"/>
          </a:xfrm>
          <a:prstGeom prst="rect">
            <a:avLst/>
          </a:prstGeom>
          <a:noFill/>
        </p:spPr>
        <p:txBody>
          <a:bodyPr wrap="square">
            <a:spAutoFit/>
          </a:bodyPr>
          <a:lstStyle/>
          <a:p>
            <a:pPr algn="ctr">
              <a:lnSpc>
                <a:spcPct val="100000"/>
              </a:lnSpc>
              <a:buSzPct val="75000"/>
            </a:pPr>
            <a:r>
              <a:rPr lang="en-US" sz="1800" dirty="0"/>
              <a:t>For information about FBA, contact membership@fiberbroadband.org.</a:t>
            </a:r>
          </a:p>
        </p:txBody>
      </p:sp>
      <p:sp>
        <p:nvSpPr>
          <p:cNvPr id="2" name="Rectangle: Rounded Corners 1">
            <a:extLst>
              <a:ext uri="{FF2B5EF4-FFF2-40B4-BE49-F238E27FC236}">
                <a16:creationId xmlns:a16="http://schemas.microsoft.com/office/drawing/2014/main" id="{DB534BC7-C3EE-1D4C-2CF8-3967B1C13429}"/>
              </a:ext>
            </a:extLst>
          </p:cNvPr>
          <p:cNvSpPr/>
          <p:nvPr/>
        </p:nvSpPr>
        <p:spPr>
          <a:xfrm>
            <a:off x="3787450" y="784226"/>
            <a:ext cx="7851668" cy="3638549"/>
          </a:xfrm>
          <a:prstGeom prst="roundRect">
            <a:avLst/>
          </a:prstGeom>
          <a:solidFill>
            <a:srgbClr val="EFF3F5"/>
          </a:solidFill>
          <a:ln w="19050">
            <a:solidFill>
              <a:srgbClr val="E2772A"/>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t"/>
          <a:lstStyle/>
          <a:p>
            <a:r>
              <a:rPr lang="en-US" sz="2400" u="sng" kern="1200" dirty="0">
                <a:solidFill>
                  <a:srgbClr val="5B7E91"/>
                </a:solidFill>
                <a:effectLst/>
                <a:ea typeface="+mn-ea"/>
                <a:cs typeface="+mn-cs"/>
              </a:rPr>
              <a:t>Fiber for Breakfast Week 32</a:t>
            </a:r>
          </a:p>
          <a:p>
            <a:r>
              <a:rPr lang="en-US" sz="2000" i="1" kern="1200" dirty="0">
                <a:solidFill>
                  <a:srgbClr val="5B7E91"/>
                </a:solidFill>
                <a:effectLst/>
                <a:ea typeface="+mn-ea"/>
                <a:cs typeface="+mn-cs"/>
              </a:rPr>
              <a:t>Wednesday</a:t>
            </a:r>
            <a:r>
              <a:rPr lang="en-US" sz="2000" i="1" kern="1200">
                <a:solidFill>
                  <a:srgbClr val="5B7E91"/>
                </a:solidFill>
                <a:effectLst/>
                <a:ea typeface="+mn-ea"/>
                <a:cs typeface="+mn-cs"/>
              </a:rPr>
              <a:t>, August 6th, </a:t>
            </a:r>
            <a:r>
              <a:rPr lang="en-US" sz="2000" i="1" kern="1200" dirty="0">
                <a:solidFill>
                  <a:srgbClr val="5B7E91"/>
                </a:solidFill>
                <a:effectLst/>
                <a:ea typeface="+mn-ea"/>
                <a:cs typeface="+mn-cs"/>
              </a:rPr>
              <a:t>2025, at 10 AM Eastern</a:t>
            </a:r>
            <a:endParaRPr lang="en-US" sz="2000" i="1" dirty="0">
              <a:solidFill>
                <a:srgbClr val="5B7E91"/>
              </a:solidFill>
            </a:endParaRPr>
          </a:p>
          <a:p>
            <a:endParaRPr lang="en-US" sz="800" i="1" dirty="0">
              <a:solidFill>
                <a:srgbClr val="5B7E91"/>
              </a:solidFill>
            </a:endParaRPr>
          </a:p>
          <a:p>
            <a:pPr algn="ctr"/>
            <a:r>
              <a:rPr lang="en-US" sz="2700" b="1" dirty="0">
                <a:solidFill>
                  <a:srgbClr val="5B7E91"/>
                </a:solidFill>
              </a:rPr>
              <a:t>Driving Connections: Local Lessons from the Road to Broadband Expansion</a:t>
            </a:r>
            <a:endParaRPr lang="en-US" sz="1200" i="1" dirty="0">
              <a:solidFill>
                <a:srgbClr val="5B7E91"/>
              </a:solidFill>
            </a:endParaRPr>
          </a:p>
          <a:p>
            <a:pPr algn="ctr"/>
            <a:endParaRPr lang="en-US" sz="800" i="1" dirty="0">
              <a:solidFill>
                <a:srgbClr val="5B7E91"/>
              </a:solidFill>
            </a:endParaRPr>
          </a:p>
          <a:p>
            <a:pPr algn="ctr"/>
            <a:r>
              <a:rPr lang="en-US" i="1" dirty="0">
                <a:solidFill>
                  <a:srgbClr val="5B7E91"/>
                </a:solidFill>
              </a:rPr>
              <a:t>Special Guest:</a:t>
            </a:r>
            <a:endParaRPr lang="en-US" sz="2400" i="1" dirty="0">
              <a:solidFill>
                <a:srgbClr val="5B7E91"/>
              </a:solidFill>
            </a:endParaRPr>
          </a:p>
          <a:p>
            <a:endParaRPr lang="en-US" sz="2000" i="1" dirty="0">
              <a:solidFill>
                <a:srgbClr val="5B7E91"/>
              </a:solidFill>
            </a:endParaRPr>
          </a:p>
          <a:p>
            <a:endParaRPr lang="en-US" i="1" dirty="0">
              <a:solidFill>
                <a:srgbClr val="5B7E91"/>
              </a:solidFill>
            </a:endParaRPr>
          </a:p>
        </p:txBody>
      </p:sp>
      <p:sp>
        <p:nvSpPr>
          <p:cNvPr id="4" name="TextBox 3">
            <a:extLst>
              <a:ext uri="{FF2B5EF4-FFF2-40B4-BE49-F238E27FC236}">
                <a16:creationId xmlns:a16="http://schemas.microsoft.com/office/drawing/2014/main" id="{92C51A2C-9E5E-48EB-36D7-2CBCADBA2F3C}"/>
              </a:ext>
            </a:extLst>
          </p:cNvPr>
          <p:cNvSpPr txBox="1"/>
          <p:nvPr/>
        </p:nvSpPr>
        <p:spPr>
          <a:xfrm>
            <a:off x="4159648" y="3088481"/>
            <a:ext cx="7107271" cy="1261884"/>
          </a:xfrm>
          <a:prstGeom prst="rect">
            <a:avLst/>
          </a:prstGeom>
          <a:noFill/>
        </p:spPr>
        <p:txBody>
          <a:bodyPr wrap="square" rtlCol="0">
            <a:spAutoFit/>
          </a:bodyPr>
          <a:lstStyle/>
          <a:p>
            <a:pPr algn="ctr"/>
            <a:r>
              <a:rPr lang="en-US" sz="2800" b="1" dirty="0">
                <a:solidFill>
                  <a:srgbClr val="5B7E91"/>
                </a:solidFill>
                <a:ea typeface="Aptos" panose="020B0004020202020204" pitchFamily="34" charset="0"/>
                <a:cs typeface="Aptos" panose="020B0004020202020204" pitchFamily="34" charset="0"/>
              </a:rPr>
              <a:t>Andrew Butcher</a:t>
            </a:r>
          </a:p>
          <a:p>
            <a:pPr algn="ctr"/>
            <a:r>
              <a:rPr lang="en-US" sz="2400" i="1" dirty="0">
                <a:solidFill>
                  <a:srgbClr val="5B7E91"/>
                </a:solidFill>
                <a:ea typeface="Aptos" panose="020B0004020202020204" pitchFamily="34" charset="0"/>
                <a:cs typeface="Aptos" panose="020B0004020202020204" pitchFamily="34" charset="0"/>
              </a:rPr>
              <a:t>President</a:t>
            </a:r>
          </a:p>
          <a:p>
            <a:pPr algn="ctr"/>
            <a:r>
              <a:rPr lang="en-US" sz="2400" dirty="0">
                <a:solidFill>
                  <a:srgbClr val="5B7E91"/>
                </a:solidFill>
                <a:ea typeface="Aptos" panose="020B0004020202020204" pitchFamily="34" charset="0"/>
                <a:cs typeface="Aptos" panose="020B0004020202020204" pitchFamily="34" charset="0"/>
              </a:rPr>
              <a:t>Maine Connectivity Authority</a:t>
            </a:r>
            <a:endParaRPr lang="en-US" sz="2400" dirty="0">
              <a:solidFill>
                <a:srgbClr val="5B7E91"/>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06938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369BE927-2FD9-FE2E-0FF0-F24F5769800B}"/>
              </a:ext>
            </a:extLst>
          </p:cNvPr>
          <p:cNvSpPr>
            <a:spLocks noGrp="1"/>
          </p:cNvSpPr>
          <p:nvPr>
            <p:ph type="title"/>
          </p:nvPr>
        </p:nvSpPr>
        <p:spPr>
          <a:xfrm>
            <a:off x="1238386" y="2216253"/>
            <a:ext cx="2781353" cy="1325563"/>
          </a:xfrm>
        </p:spPr>
        <p:txBody>
          <a:bodyPr>
            <a:normAutofit fontScale="90000"/>
          </a:bodyPr>
          <a:lstStyle/>
          <a:p>
            <a:pPr algn="ctr"/>
            <a:r>
              <a:rPr lang="en-US" b="1"/>
              <a:t>Thank you to our Fiber for Breakfast Sponsor!</a:t>
            </a:r>
          </a:p>
        </p:txBody>
      </p:sp>
      <p:graphicFrame>
        <p:nvGraphicFramePr>
          <p:cNvPr id="9" name="Table 8">
            <a:extLst>
              <a:ext uri="{FF2B5EF4-FFF2-40B4-BE49-F238E27FC236}">
                <a16:creationId xmlns:a16="http://schemas.microsoft.com/office/drawing/2014/main" id="{26D4B9AF-D71A-925F-D946-D3E517404375}"/>
              </a:ext>
            </a:extLst>
          </p:cNvPr>
          <p:cNvGraphicFramePr>
            <a:graphicFrameLocks noGrp="1"/>
          </p:cNvGraphicFramePr>
          <p:nvPr/>
        </p:nvGraphicFramePr>
        <p:xfrm>
          <a:off x="1637607" y="1811192"/>
          <a:ext cx="10515600" cy="152400"/>
        </p:xfrm>
        <a:graphic>
          <a:graphicData uri="http://schemas.openxmlformats.org/drawingml/2006/table">
            <a:tbl>
              <a:tblPr firstRow="1" firstCol="1" bandRow="1"/>
              <a:tblGrid>
                <a:gridCol w="10515600">
                  <a:extLst>
                    <a:ext uri="{9D8B030D-6E8A-4147-A177-3AD203B41FA5}">
                      <a16:colId xmlns:a16="http://schemas.microsoft.com/office/drawing/2014/main" val="2482260726"/>
                    </a:ext>
                  </a:extLst>
                </a:gridCol>
              </a:tblGrid>
              <a:tr h="142875">
                <a:tc>
                  <a:txBody>
                    <a:bodyPr/>
                    <a:lstStyle/>
                    <a:p>
                      <a:endParaRPr lang="en-US" sz="1000">
                        <a:effectLst/>
                        <a:latin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235973842"/>
                  </a:ext>
                </a:extLst>
              </a:tr>
            </a:tbl>
          </a:graphicData>
        </a:graphic>
      </p:graphicFrame>
      <p:grpSp>
        <p:nvGrpSpPr>
          <p:cNvPr id="11" name="Group 10">
            <a:extLst>
              <a:ext uri="{FF2B5EF4-FFF2-40B4-BE49-F238E27FC236}">
                <a16:creationId xmlns:a16="http://schemas.microsoft.com/office/drawing/2014/main" id="{5F996D94-284E-5153-B928-33238EDF48A0}"/>
              </a:ext>
            </a:extLst>
          </p:cNvPr>
          <p:cNvGrpSpPr/>
          <p:nvPr/>
        </p:nvGrpSpPr>
        <p:grpSpPr>
          <a:xfrm>
            <a:off x="4919010" y="1961322"/>
            <a:ext cx="6847369" cy="1580494"/>
            <a:chOff x="4931710" y="1399942"/>
            <a:chExt cx="6847369" cy="1580494"/>
          </a:xfrm>
        </p:grpSpPr>
        <p:sp>
          <p:nvSpPr>
            <p:cNvPr id="3" name="Content Placeholder 3">
              <a:extLst>
                <a:ext uri="{FF2B5EF4-FFF2-40B4-BE49-F238E27FC236}">
                  <a16:creationId xmlns:a16="http://schemas.microsoft.com/office/drawing/2014/main" id="{BB0991F5-F94B-F0BF-7C22-B4BC9AB3020A}"/>
                </a:ext>
              </a:extLst>
            </p:cNvPr>
            <p:cNvSpPr txBox="1">
              <a:spLocks/>
            </p:cNvSpPr>
            <p:nvPr/>
          </p:nvSpPr>
          <p:spPr>
            <a:xfrm>
              <a:off x="4931711" y="1399942"/>
              <a:ext cx="6847368" cy="35536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Pct val="75000"/>
                <a:buFont typeface="Arial" panose="020B0604020202020204" pitchFamily="34" charset="0"/>
                <a:buNone/>
                <a:tabLst/>
                <a:defRPr/>
              </a:pPr>
              <a:r>
                <a:rPr kumimoji="0" lang="en-US" sz="205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Platinum Sponsor</a:t>
              </a:r>
            </a:p>
            <a:p>
              <a:pPr marL="342900" marR="0" lvl="0" indent="-342900" algn="l" defTabSz="914400" rtl="0" eaLnBrk="1" fontAlgn="auto" latinLnBrk="0" hangingPunct="1">
                <a:lnSpc>
                  <a:spcPct val="100000"/>
                </a:lnSpc>
                <a:spcBef>
                  <a:spcPts val="1000"/>
                </a:spcBef>
                <a:spcAft>
                  <a:spcPts val="0"/>
                </a:spcAft>
                <a:buClrTx/>
                <a:buSzPct val="75000"/>
                <a:buFont typeface="Arial" panose="020B0604020202020204" pitchFamily="34" charset="0"/>
                <a:buChar char="•"/>
                <a:tabLst/>
                <a:defRPr/>
              </a:pPr>
              <a:endParaRPr kumimoji="0" lang="en-US" sz="205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p:txBody>
        </p:sp>
        <p:pic>
          <p:nvPicPr>
            <p:cNvPr id="10" name="Picture 9">
              <a:hlinkClick r:id="rId2"/>
              <a:extLst>
                <a:ext uri="{FF2B5EF4-FFF2-40B4-BE49-F238E27FC236}">
                  <a16:creationId xmlns:a16="http://schemas.microsoft.com/office/drawing/2014/main" id="{81872005-CC79-6F7E-0DB9-CC80970CC554}"/>
                </a:ext>
              </a:extLst>
            </p:cNvPr>
            <p:cNvPicPr>
              <a:picLocks noChangeAspect="1" noChangeArrowheads="1"/>
            </p:cNvPicPr>
            <p:nvPr/>
          </p:nvPicPr>
          <p:blipFill>
            <a:blip r:embed="rId3"/>
            <a:srcRect/>
            <a:stretch/>
          </p:blipFill>
          <p:spPr bwMode="auto">
            <a:xfrm>
              <a:off x="4931710" y="1902836"/>
              <a:ext cx="6465601" cy="1077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594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C34E-21F3-5AA9-F789-BF9D534DE31C}"/>
              </a:ext>
            </a:extLst>
          </p:cNvPr>
          <p:cNvSpPr>
            <a:spLocks noGrp="1"/>
          </p:cNvSpPr>
          <p:nvPr>
            <p:ph type="title"/>
          </p:nvPr>
        </p:nvSpPr>
        <p:spPr/>
        <p:txBody>
          <a:bodyPr/>
          <a:lstStyle/>
          <a:p>
            <a:r>
              <a:rPr lang="en-US" b="1">
                <a:latin typeface="Calibri"/>
                <a:cs typeface="Calibri"/>
              </a:rPr>
              <a:t>2025 Regional Fiber Connect Locations</a:t>
            </a:r>
            <a:endParaRPr lang="en-US" b="1"/>
          </a:p>
        </p:txBody>
      </p:sp>
      <p:sp>
        <p:nvSpPr>
          <p:cNvPr id="3" name="Content Placeholder 2">
            <a:extLst>
              <a:ext uri="{FF2B5EF4-FFF2-40B4-BE49-F238E27FC236}">
                <a16:creationId xmlns:a16="http://schemas.microsoft.com/office/drawing/2014/main" id="{BB3B714A-16CD-A0F2-8C8C-BF17CC043D65}"/>
              </a:ext>
            </a:extLst>
          </p:cNvPr>
          <p:cNvSpPr>
            <a:spLocks noGrp="1"/>
          </p:cNvSpPr>
          <p:nvPr>
            <p:ph idx="1"/>
          </p:nvPr>
        </p:nvSpPr>
        <p:spPr>
          <a:xfrm>
            <a:off x="1504405" y="1892628"/>
            <a:ext cx="10478063" cy="3713187"/>
          </a:xfrm>
        </p:spPr>
        <p:txBody>
          <a:bodyPr vert="horz" lIns="91440" tIns="45720" rIns="91440" bIns="45720" rtlCol="0" anchor="t">
            <a:noAutofit/>
          </a:bodyPr>
          <a:lstStyle/>
          <a:p>
            <a:pPr>
              <a:spcBef>
                <a:spcPts val="1800"/>
              </a:spcBef>
            </a:pPr>
            <a:r>
              <a:rPr lang="en-US" sz="2700" b="1" dirty="0">
                <a:solidFill>
                  <a:srgbClr val="000000"/>
                </a:solidFill>
                <a:latin typeface="Calibri"/>
                <a:cs typeface="Calibri"/>
              </a:rPr>
              <a:t>Toronto, Canada - August 19</a:t>
            </a:r>
            <a:r>
              <a:rPr lang="en-US" sz="2700" dirty="0">
                <a:solidFill>
                  <a:srgbClr val="000000"/>
                </a:solidFill>
                <a:latin typeface="Calibri"/>
                <a:cs typeface="Calibri"/>
              </a:rPr>
              <a:t> | </a:t>
            </a:r>
            <a:r>
              <a:rPr lang="en-US" sz="2700" i="1" dirty="0" err="1">
                <a:solidFill>
                  <a:srgbClr val="E17628"/>
                </a:solidFill>
                <a:latin typeface="Calibri"/>
                <a:cs typeface="Calibri"/>
              </a:rPr>
              <a:t>Fibre</a:t>
            </a:r>
            <a:r>
              <a:rPr lang="en-US" sz="2700" i="1" dirty="0">
                <a:solidFill>
                  <a:srgbClr val="E17628"/>
                </a:solidFill>
                <a:latin typeface="Calibri"/>
                <a:cs typeface="Calibri"/>
              </a:rPr>
              <a:t> Economics</a:t>
            </a:r>
          </a:p>
          <a:p>
            <a:pPr>
              <a:spcBef>
                <a:spcPts val="1800"/>
              </a:spcBef>
            </a:pPr>
            <a:r>
              <a:rPr lang="en-US" sz="2700" b="1" dirty="0">
                <a:solidFill>
                  <a:srgbClr val="000000"/>
                </a:solidFill>
                <a:latin typeface="Calibri"/>
                <a:cs typeface="Calibri"/>
              </a:rPr>
              <a:t>Spokane, Washington - September 16</a:t>
            </a:r>
            <a:r>
              <a:rPr lang="en-US" sz="2700" dirty="0">
                <a:solidFill>
                  <a:srgbClr val="000000"/>
                </a:solidFill>
                <a:latin typeface="Calibri"/>
                <a:cs typeface="Calibri"/>
              </a:rPr>
              <a:t> |</a:t>
            </a:r>
            <a:r>
              <a:rPr lang="en-US" sz="2700" i="1" dirty="0">
                <a:solidFill>
                  <a:srgbClr val="E17628"/>
                </a:solidFill>
                <a:latin typeface="Calibri"/>
                <a:cs typeface="Calibri"/>
              </a:rPr>
              <a:t>Urban &amp; Suburban Digital Divide</a:t>
            </a:r>
          </a:p>
          <a:p>
            <a:pPr>
              <a:spcBef>
                <a:spcPts val="1800"/>
              </a:spcBef>
            </a:pPr>
            <a:r>
              <a:rPr lang="en-US" sz="2700" b="1" dirty="0">
                <a:solidFill>
                  <a:srgbClr val="000000"/>
                </a:solidFill>
                <a:latin typeface="Calibri"/>
                <a:cs typeface="Calibri"/>
              </a:rPr>
              <a:t>Scottsdale, Arizona - October 16</a:t>
            </a:r>
            <a:r>
              <a:rPr lang="en-US" sz="2700" dirty="0">
                <a:solidFill>
                  <a:srgbClr val="000000"/>
                </a:solidFill>
                <a:latin typeface="Calibri"/>
                <a:cs typeface="Calibri"/>
              </a:rPr>
              <a:t> | </a:t>
            </a:r>
            <a:r>
              <a:rPr lang="en-US" sz="2700" i="1" dirty="0">
                <a:solidFill>
                  <a:srgbClr val="E17628"/>
                </a:solidFill>
                <a:latin typeface="Calibri"/>
                <a:cs typeface="Calibri"/>
              </a:rPr>
              <a:t>Tribal Broadband</a:t>
            </a:r>
          </a:p>
          <a:p>
            <a:pPr>
              <a:spcBef>
                <a:spcPts val="1800"/>
              </a:spcBef>
            </a:pPr>
            <a:r>
              <a:rPr lang="en-US" sz="2700" b="1" dirty="0">
                <a:solidFill>
                  <a:srgbClr val="000000"/>
                </a:solidFill>
                <a:latin typeface="Calibri"/>
                <a:cs typeface="Calibri"/>
              </a:rPr>
              <a:t>Kansas City, Missouri - November 11</a:t>
            </a:r>
            <a:r>
              <a:rPr lang="en-US" sz="2700" dirty="0">
                <a:solidFill>
                  <a:srgbClr val="000000"/>
                </a:solidFill>
                <a:latin typeface="Calibri"/>
                <a:cs typeface="Calibri"/>
              </a:rPr>
              <a:t> | </a:t>
            </a:r>
            <a:r>
              <a:rPr lang="en-US" sz="2700" i="1" dirty="0">
                <a:solidFill>
                  <a:srgbClr val="E17628"/>
                </a:solidFill>
                <a:latin typeface="Calibri"/>
                <a:cs typeface="Calibri"/>
              </a:rPr>
              <a:t>Demand Drivers</a:t>
            </a:r>
          </a:p>
        </p:txBody>
      </p:sp>
      <p:sp>
        <p:nvSpPr>
          <p:cNvPr id="6" name="Content Placeholder 2">
            <a:extLst>
              <a:ext uri="{FF2B5EF4-FFF2-40B4-BE49-F238E27FC236}">
                <a16:creationId xmlns:a16="http://schemas.microsoft.com/office/drawing/2014/main" id="{3E17C539-9806-C320-D222-15FC9560E8E7}"/>
              </a:ext>
            </a:extLst>
          </p:cNvPr>
          <p:cNvSpPr txBox="1">
            <a:spLocks/>
          </p:cNvSpPr>
          <p:nvPr/>
        </p:nvSpPr>
        <p:spPr>
          <a:xfrm>
            <a:off x="1502344" y="5661730"/>
            <a:ext cx="9221791" cy="64197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Contact Lucy Green (</a:t>
            </a:r>
            <a:r>
              <a:rPr kumimoji="0" lang="en-US" sz="1800" b="0" i="0" u="none" strike="noStrike" kern="1200" cap="none" spc="0" normalizeH="0" baseline="0" noProof="0">
                <a:ln>
                  <a:noFill/>
                </a:ln>
                <a:solidFill>
                  <a:srgbClr val="E17628"/>
                </a:solidFill>
                <a:effectLst/>
                <a:uLnTx/>
                <a:uFillTx/>
                <a:latin typeface="Calibri"/>
                <a:ea typeface="+mn-ea"/>
                <a:cs typeface="Calibri"/>
                <a:hlinkClick r:id="rId3">
                  <a:extLst>
                    <a:ext uri="{A12FA001-AC4F-418D-AE19-62706E023703}">
                      <ahyp:hlinkClr xmlns:ahyp="http://schemas.microsoft.com/office/drawing/2018/hyperlinkcolor" val="tx"/>
                    </a:ext>
                  </a:extLst>
                </a:hlinkClick>
              </a:rPr>
              <a:t>lgreen@fiberbroadband.org</a:t>
            </a:r>
            <a:r>
              <a:rPr kumimoji="0" lang="en-US" sz="1800" b="0" i="0" u="none" strike="noStrike" kern="1200" cap="none" spc="0" normalizeH="0" baseline="0" noProof="0">
                <a:ln>
                  <a:noFill/>
                </a:ln>
                <a:solidFill>
                  <a:srgbClr val="000000"/>
                </a:solidFill>
                <a:effectLst/>
                <a:uLnTx/>
                <a:uFillTx/>
                <a:latin typeface="Calibri"/>
                <a:ea typeface="+mn-ea"/>
                <a:cs typeface="Calibri"/>
              </a:rPr>
              <a:t>) for Exhibit and Sponsorship Opportunities</a:t>
            </a:r>
            <a:endParaRPr kumimoji="0" lang="en-US" sz="1800" b="0" i="0" u="none" strike="noStrike" kern="1200" cap="none" spc="0" normalizeH="0" baseline="0" noProof="0">
              <a:ln>
                <a:noFill/>
              </a:ln>
              <a:solidFill>
                <a:srgbClr val="5B7E9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1800" b="0" i="1" u="none" strike="noStrike" kern="1200" cap="none" spc="0" normalizeH="0" baseline="0" noProof="0">
              <a:ln>
                <a:noFill/>
              </a:ln>
              <a:solidFill>
                <a:srgbClr val="E17628"/>
              </a:solidFill>
              <a:effectLst/>
              <a:uLnTx/>
              <a:uFillTx/>
              <a:latin typeface="Calibri"/>
              <a:ea typeface="+mn-ea"/>
              <a:cs typeface="Calibri"/>
            </a:endParaRPr>
          </a:p>
        </p:txBody>
      </p:sp>
    </p:spTree>
    <p:extLst>
      <p:ext uri="{BB962C8B-B14F-4D97-AF65-F5344CB8AC3E}">
        <p14:creationId xmlns:p14="http://schemas.microsoft.com/office/powerpoint/2010/main" val="131673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5FED8-2670-2D6A-725F-ED170AFED15D}"/>
              </a:ext>
            </a:extLst>
          </p:cNvPr>
          <p:cNvSpPr>
            <a:spLocks noGrp="1"/>
          </p:cNvSpPr>
          <p:nvPr>
            <p:ph sz="quarter" idx="12"/>
          </p:nvPr>
        </p:nvSpPr>
        <p:spPr>
          <a:xfrm>
            <a:off x="6275190" y="3238105"/>
            <a:ext cx="5573910" cy="424732"/>
          </a:xfrm>
        </p:spPr>
        <p:txBody>
          <a:bodyPr/>
          <a:lstStyle/>
          <a:p>
            <a:r>
              <a:rPr lang="en-US" dirty="0"/>
              <a:t>Chief Operating Officer</a:t>
            </a:r>
          </a:p>
        </p:txBody>
      </p:sp>
      <p:sp>
        <p:nvSpPr>
          <p:cNvPr id="4" name="Title 3">
            <a:extLst>
              <a:ext uri="{FF2B5EF4-FFF2-40B4-BE49-F238E27FC236}">
                <a16:creationId xmlns:a16="http://schemas.microsoft.com/office/drawing/2014/main" id="{18742C33-F8DA-A1DD-34F9-D5B06C5E0AE0}"/>
              </a:ext>
            </a:extLst>
          </p:cNvPr>
          <p:cNvSpPr>
            <a:spLocks noGrp="1"/>
          </p:cNvSpPr>
          <p:nvPr>
            <p:ph type="ctrTitle"/>
          </p:nvPr>
        </p:nvSpPr>
        <p:spPr>
          <a:xfrm>
            <a:off x="6275190" y="2451214"/>
            <a:ext cx="5573910" cy="786891"/>
          </a:xfrm>
        </p:spPr>
        <p:txBody>
          <a:bodyPr/>
          <a:lstStyle/>
          <a:p>
            <a:r>
              <a:rPr lang="en-US" dirty="0"/>
              <a:t>Gaurav Juneja</a:t>
            </a:r>
          </a:p>
        </p:txBody>
      </p:sp>
      <p:pic>
        <p:nvPicPr>
          <p:cNvPr id="2" name="Picture 1" descr="A blue and grey logo&#10;&#10;AI-generated content may be incorrect.">
            <a:extLst>
              <a:ext uri="{FF2B5EF4-FFF2-40B4-BE49-F238E27FC236}">
                <a16:creationId xmlns:a16="http://schemas.microsoft.com/office/drawing/2014/main" id="{1C70156D-BC02-8610-A508-E141E6EF8B1C}"/>
              </a:ext>
            </a:extLst>
          </p:cNvPr>
          <p:cNvPicPr>
            <a:picLocks noChangeAspect="1"/>
          </p:cNvPicPr>
          <p:nvPr/>
        </p:nvPicPr>
        <p:blipFill>
          <a:blip r:embed="rId2"/>
          <a:stretch>
            <a:fillRect/>
          </a:stretch>
        </p:blipFill>
        <p:spPr>
          <a:xfrm>
            <a:off x="6275188" y="3805339"/>
            <a:ext cx="3734363" cy="1004785"/>
          </a:xfrm>
          <a:prstGeom prst="rect">
            <a:avLst/>
          </a:prstGeom>
        </p:spPr>
      </p:pic>
      <p:pic>
        <p:nvPicPr>
          <p:cNvPr id="13" name="Picture Placeholder 12" descr="Medium shot of a person smiling&#10;&#10;AI-generated content may be incorrect.">
            <a:extLst>
              <a:ext uri="{FF2B5EF4-FFF2-40B4-BE49-F238E27FC236}">
                <a16:creationId xmlns:a16="http://schemas.microsoft.com/office/drawing/2014/main" id="{305406A6-3B79-7905-7D5E-5AA246CD121E}"/>
              </a:ext>
            </a:extLst>
          </p:cNvPr>
          <p:cNvPicPr>
            <a:picLocks noGrp="1" noChangeAspect="1"/>
          </p:cNvPicPr>
          <p:nvPr>
            <p:ph type="pic" sz="quarter" idx="13"/>
          </p:nvPr>
        </p:nvPicPr>
        <p:blipFill>
          <a:blip r:embed="rId3"/>
          <a:srcRect l="3073" r="3073"/>
          <a:stretch>
            <a:fillRect/>
          </a:stretch>
        </p:blipFill>
        <p:spPr>
          <a:ln>
            <a:solidFill>
              <a:schemeClr val="accent1"/>
            </a:solidFill>
          </a:ln>
        </p:spPr>
      </p:pic>
      <p:pic>
        <p:nvPicPr>
          <p:cNvPr id="19" name="Picture 18">
            <a:extLst>
              <a:ext uri="{FF2B5EF4-FFF2-40B4-BE49-F238E27FC236}">
                <a16:creationId xmlns:a16="http://schemas.microsoft.com/office/drawing/2014/main" id="{4AA5E647-C1CB-6CD0-0DE1-78B21C3220E9}"/>
              </a:ext>
            </a:extLst>
          </p:cNvPr>
          <p:cNvPicPr>
            <a:picLocks noChangeAspect="1"/>
          </p:cNvPicPr>
          <p:nvPr/>
        </p:nvPicPr>
        <p:blipFill>
          <a:blip r:embed="rId4"/>
          <a:stretch>
            <a:fillRect/>
          </a:stretch>
        </p:blipFill>
        <p:spPr>
          <a:xfrm>
            <a:off x="1178169" y="634760"/>
            <a:ext cx="9290971" cy="4974731"/>
          </a:xfrm>
          <a:prstGeom prst="rect">
            <a:avLst/>
          </a:prstGeom>
        </p:spPr>
      </p:pic>
      <p:pic>
        <p:nvPicPr>
          <p:cNvPr id="15" name="Picture 14" descr="A person in a blue shirt&#10;&#10;AI-generated content may be incorrect.">
            <a:extLst>
              <a:ext uri="{FF2B5EF4-FFF2-40B4-BE49-F238E27FC236}">
                <a16:creationId xmlns:a16="http://schemas.microsoft.com/office/drawing/2014/main" id="{6D9DB09E-4146-39EE-7D21-3074DF2979F0}"/>
              </a:ext>
            </a:extLst>
          </p:cNvPr>
          <p:cNvPicPr>
            <a:picLocks noChangeAspect="1"/>
          </p:cNvPicPr>
          <p:nvPr/>
        </p:nvPicPr>
        <p:blipFill>
          <a:blip r:embed="rId5"/>
          <a:stretch>
            <a:fillRect/>
          </a:stretch>
        </p:blipFill>
        <p:spPr>
          <a:xfrm>
            <a:off x="1790650" y="634761"/>
            <a:ext cx="7810549" cy="4835800"/>
          </a:xfrm>
          <a:prstGeom prst="rect">
            <a:avLst/>
          </a:prstGeom>
        </p:spPr>
      </p:pic>
    </p:spTree>
    <p:extLst>
      <p:ext uri="{BB962C8B-B14F-4D97-AF65-F5344CB8AC3E}">
        <p14:creationId xmlns:p14="http://schemas.microsoft.com/office/powerpoint/2010/main" val="87989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9BF830-7F20-3118-BFA7-1294E5672BB1}"/>
              </a:ext>
            </a:extLst>
          </p:cNvPr>
          <p:cNvSpPr/>
          <p:nvPr/>
        </p:nvSpPr>
        <p:spPr>
          <a:xfrm>
            <a:off x="1" y="0"/>
            <a:ext cx="5927557" cy="6858000"/>
          </a:xfrm>
          <a:prstGeom prst="rect">
            <a:avLst/>
          </a:prstGeom>
          <a:solidFill>
            <a:srgbClr val="154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Background pattern&#10;&#10;AI-generated content may be incorrect.">
            <a:extLst>
              <a:ext uri="{FF2B5EF4-FFF2-40B4-BE49-F238E27FC236}">
                <a16:creationId xmlns:a16="http://schemas.microsoft.com/office/drawing/2014/main" id="{97ACAA35-AB94-02BB-3E8F-01D2C7350E54}"/>
              </a:ext>
            </a:extLst>
          </p:cNvPr>
          <p:cNvPicPr>
            <a:picLocks noChangeAspect="1"/>
          </p:cNvPicPr>
          <p:nvPr/>
        </p:nvPicPr>
        <p:blipFill>
          <a:blip r:embed="rId2">
            <a:alphaModFix amt="42000"/>
            <a:extLst>
              <a:ext uri="{28A0092B-C50C-407E-A947-70E740481C1C}">
                <a14:useLocalDpi xmlns:a14="http://schemas.microsoft.com/office/drawing/2010/main" val="0"/>
              </a:ext>
            </a:extLst>
          </a:blip>
          <a:srcRect r="34639"/>
          <a:stretch/>
        </p:blipFill>
        <p:spPr>
          <a:xfrm>
            <a:off x="-1" y="0"/>
            <a:ext cx="5925381" cy="6858000"/>
          </a:xfrm>
          <a:prstGeom prst="rect">
            <a:avLst/>
          </a:prstGeom>
        </p:spPr>
      </p:pic>
      <p:pic>
        <p:nvPicPr>
          <p:cNvPr id="9" name="Picture 8" descr="A person smiling for the camera&#10;&#10;AI-generated content may be incorrect.">
            <a:extLst>
              <a:ext uri="{FF2B5EF4-FFF2-40B4-BE49-F238E27FC236}">
                <a16:creationId xmlns:a16="http://schemas.microsoft.com/office/drawing/2014/main" id="{4B41C26B-5AB8-84A9-2CF3-CC7A3B7252AA}"/>
              </a:ext>
            </a:extLst>
          </p:cNvPr>
          <p:cNvPicPr>
            <a:picLocks noChangeAspect="1"/>
          </p:cNvPicPr>
          <p:nvPr/>
        </p:nvPicPr>
        <p:blipFill>
          <a:blip r:embed="rId3">
            <a:extLst>
              <a:ext uri="{28A0092B-C50C-407E-A947-70E740481C1C}">
                <a14:useLocalDpi xmlns:a14="http://schemas.microsoft.com/office/drawing/2010/main" val="0"/>
              </a:ext>
            </a:extLst>
          </a:blip>
          <a:srcRect l="3710" r="7486" b="5369"/>
          <a:stretch>
            <a:fillRect/>
          </a:stretch>
        </p:blipFill>
        <p:spPr>
          <a:xfrm>
            <a:off x="1612229" y="770020"/>
            <a:ext cx="2520611" cy="2520611"/>
          </a:xfrm>
          <a:custGeom>
            <a:avLst/>
            <a:gdLst>
              <a:gd name="connsiteX0" fmla="*/ 1379622 w 2759244"/>
              <a:gd name="connsiteY0" fmla="*/ 0 h 2759244"/>
              <a:gd name="connsiteX1" fmla="*/ 2759244 w 2759244"/>
              <a:gd name="connsiteY1" fmla="*/ 1379622 h 2759244"/>
              <a:gd name="connsiteX2" fmla="*/ 1379622 w 2759244"/>
              <a:gd name="connsiteY2" fmla="*/ 2759244 h 2759244"/>
              <a:gd name="connsiteX3" fmla="*/ 0 w 2759244"/>
              <a:gd name="connsiteY3" fmla="*/ 1379622 h 2759244"/>
              <a:gd name="connsiteX4" fmla="*/ 1379622 w 2759244"/>
              <a:gd name="connsiteY4" fmla="*/ 0 h 275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244" h="2759244">
                <a:moveTo>
                  <a:pt x="1379622" y="0"/>
                </a:moveTo>
                <a:cubicBezTo>
                  <a:pt x="2141566" y="0"/>
                  <a:pt x="2759244" y="617678"/>
                  <a:pt x="2759244" y="1379622"/>
                </a:cubicBezTo>
                <a:cubicBezTo>
                  <a:pt x="2759244" y="2141566"/>
                  <a:pt x="2141566" y="2759244"/>
                  <a:pt x="1379622" y="2759244"/>
                </a:cubicBezTo>
                <a:cubicBezTo>
                  <a:pt x="617678" y="2759244"/>
                  <a:pt x="0" y="2141566"/>
                  <a:pt x="0" y="1379622"/>
                </a:cubicBezTo>
                <a:cubicBezTo>
                  <a:pt x="0" y="617678"/>
                  <a:pt x="617678" y="0"/>
                  <a:pt x="1379622" y="0"/>
                </a:cubicBezTo>
                <a:close/>
              </a:path>
            </a:pathLst>
          </a:custGeom>
        </p:spPr>
      </p:pic>
      <p:sp>
        <p:nvSpPr>
          <p:cNvPr id="10" name="Oval 9">
            <a:extLst>
              <a:ext uri="{FF2B5EF4-FFF2-40B4-BE49-F238E27FC236}">
                <a16:creationId xmlns:a16="http://schemas.microsoft.com/office/drawing/2014/main" id="{D666A69E-F471-89AE-1A0A-15C1EAF62244}"/>
              </a:ext>
            </a:extLst>
          </p:cNvPr>
          <p:cNvSpPr/>
          <p:nvPr/>
        </p:nvSpPr>
        <p:spPr>
          <a:xfrm>
            <a:off x="1507958" y="665749"/>
            <a:ext cx="2711118" cy="271111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2F1E44-F76C-6F27-C588-2E956E882A25}"/>
              </a:ext>
            </a:extLst>
          </p:cNvPr>
          <p:cNvSpPr txBox="1"/>
          <p:nvPr/>
        </p:nvSpPr>
        <p:spPr>
          <a:xfrm>
            <a:off x="0" y="3537670"/>
            <a:ext cx="5927558" cy="430887"/>
          </a:xfrm>
          <a:prstGeom prst="rect">
            <a:avLst/>
          </a:prstGeom>
          <a:noFill/>
        </p:spPr>
        <p:txBody>
          <a:bodyPr wrap="square" rtlCol="0">
            <a:spAutoFit/>
          </a:bodyPr>
          <a:lstStyle/>
          <a:p>
            <a:pPr algn="ctr"/>
            <a:r>
              <a:rPr lang="en-US" sz="2200" b="1" dirty="0">
                <a:solidFill>
                  <a:schemeClr val="bg1"/>
                </a:solidFill>
              </a:rPr>
              <a:t>JIM MARTIN</a:t>
            </a:r>
          </a:p>
        </p:txBody>
      </p:sp>
      <p:sp>
        <p:nvSpPr>
          <p:cNvPr id="14" name="TextBox 13">
            <a:extLst>
              <a:ext uri="{FF2B5EF4-FFF2-40B4-BE49-F238E27FC236}">
                <a16:creationId xmlns:a16="http://schemas.microsoft.com/office/drawing/2014/main" id="{18930531-04D9-C7D7-B2B2-67689B830609}"/>
              </a:ext>
            </a:extLst>
          </p:cNvPr>
          <p:cNvSpPr txBox="1"/>
          <p:nvPr/>
        </p:nvSpPr>
        <p:spPr>
          <a:xfrm>
            <a:off x="1" y="4069286"/>
            <a:ext cx="5927557" cy="646331"/>
          </a:xfrm>
          <a:prstGeom prst="rect">
            <a:avLst/>
          </a:prstGeom>
          <a:noFill/>
        </p:spPr>
        <p:txBody>
          <a:bodyPr wrap="square" rtlCol="0">
            <a:spAutoFit/>
          </a:bodyPr>
          <a:lstStyle/>
          <a:p>
            <a:pPr algn="ctr"/>
            <a:r>
              <a:rPr lang="en-US" dirty="0">
                <a:solidFill>
                  <a:schemeClr val="bg1"/>
                </a:solidFill>
              </a:rPr>
              <a:t>President &amp; CEO of </a:t>
            </a:r>
            <a:r>
              <a:rPr lang="en-US" dirty="0" err="1">
                <a:solidFill>
                  <a:schemeClr val="bg1"/>
                </a:solidFill>
              </a:rPr>
              <a:t>Citynet</a:t>
            </a:r>
            <a:r>
              <a:rPr lang="en-US" dirty="0">
                <a:solidFill>
                  <a:schemeClr val="bg1"/>
                </a:solidFill>
              </a:rPr>
              <a:t>, a leading </a:t>
            </a:r>
          </a:p>
          <a:p>
            <a:pPr algn="ctr"/>
            <a:r>
              <a:rPr lang="en-US" dirty="0">
                <a:solidFill>
                  <a:schemeClr val="bg1"/>
                </a:solidFill>
              </a:rPr>
              <a:t>West Virginia-based broadband provider</a:t>
            </a:r>
          </a:p>
        </p:txBody>
      </p:sp>
      <p:sp>
        <p:nvSpPr>
          <p:cNvPr id="18" name="TextBox 17">
            <a:extLst>
              <a:ext uri="{FF2B5EF4-FFF2-40B4-BE49-F238E27FC236}">
                <a16:creationId xmlns:a16="http://schemas.microsoft.com/office/drawing/2014/main" id="{4C3FA0D9-BEFB-E45B-72C9-39FE0643FC2B}"/>
              </a:ext>
            </a:extLst>
          </p:cNvPr>
          <p:cNvSpPr txBox="1"/>
          <p:nvPr/>
        </p:nvSpPr>
        <p:spPr>
          <a:xfrm>
            <a:off x="6320589" y="497595"/>
            <a:ext cx="5261811" cy="769441"/>
          </a:xfrm>
          <a:prstGeom prst="rect">
            <a:avLst/>
          </a:prstGeom>
          <a:noFill/>
        </p:spPr>
        <p:txBody>
          <a:bodyPr wrap="square" rtlCol="0">
            <a:spAutoFit/>
          </a:bodyPr>
          <a:lstStyle/>
          <a:p>
            <a:r>
              <a:rPr lang="en-US" sz="4000" dirty="0">
                <a:solidFill>
                  <a:srgbClr val="2BAAE2"/>
                </a:solidFill>
              </a:rPr>
              <a:t>Meet</a:t>
            </a:r>
            <a:r>
              <a:rPr lang="en-US" sz="4400" dirty="0">
                <a:solidFill>
                  <a:srgbClr val="2BAAE2"/>
                </a:solidFill>
              </a:rPr>
              <a:t> </a:t>
            </a:r>
          </a:p>
        </p:txBody>
      </p:sp>
      <p:sp>
        <p:nvSpPr>
          <p:cNvPr id="19" name="TextBox 18">
            <a:extLst>
              <a:ext uri="{FF2B5EF4-FFF2-40B4-BE49-F238E27FC236}">
                <a16:creationId xmlns:a16="http://schemas.microsoft.com/office/drawing/2014/main" id="{ACD95B32-1C5D-90A5-AAD0-C0EC383080F1}"/>
              </a:ext>
            </a:extLst>
          </p:cNvPr>
          <p:cNvSpPr txBox="1"/>
          <p:nvPr/>
        </p:nvSpPr>
        <p:spPr>
          <a:xfrm>
            <a:off x="6320589" y="930441"/>
            <a:ext cx="5494419" cy="984885"/>
          </a:xfrm>
          <a:prstGeom prst="rect">
            <a:avLst/>
          </a:prstGeom>
          <a:noFill/>
        </p:spPr>
        <p:txBody>
          <a:bodyPr wrap="square" rtlCol="0">
            <a:spAutoFit/>
          </a:bodyPr>
          <a:lstStyle/>
          <a:p>
            <a:r>
              <a:rPr lang="en-US" sz="3800" b="1" dirty="0">
                <a:solidFill>
                  <a:srgbClr val="154F8F"/>
                </a:solidFill>
              </a:rPr>
              <a:t>Jim Martin &amp; Citynet</a:t>
            </a:r>
          </a:p>
          <a:p>
            <a:endParaRPr lang="en-US" dirty="0"/>
          </a:p>
        </p:txBody>
      </p:sp>
      <p:sp>
        <p:nvSpPr>
          <p:cNvPr id="20" name="TextBox 19">
            <a:extLst>
              <a:ext uri="{FF2B5EF4-FFF2-40B4-BE49-F238E27FC236}">
                <a16:creationId xmlns:a16="http://schemas.microsoft.com/office/drawing/2014/main" id="{3DD7A5BB-6382-38AE-814E-3DF5B96A6C80}"/>
              </a:ext>
            </a:extLst>
          </p:cNvPr>
          <p:cNvSpPr txBox="1"/>
          <p:nvPr/>
        </p:nvSpPr>
        <p:spPr>
          <a:xfrm>
            <a:off x="6452936" y="1901440"/>
            <a:ext cx="4997116" cy="1231106"/>
          </a:xfrm>
          <a:prstGeom prst="rect">
            <a:avLst/>
          </a:prstGeom>
          <a:noFill/>
        </p:spPr>
        <p:txBody>
          <a:bodyPr wrap="square" rtlCol="0">
            <a:spAutoFit/>
          </a:bodyPr>
          <a:lstStyle/>
          <a:p>
            <a:r>
              <a:rPr lang="en-US" sz="2000" b="1" dirty="0">
                <a:solidFill>
                  <a:srgbClr val="2BAAE2"/>
                </a:solidFill>
              </a:rPr>
              <a:t>ABOUT CITYNET</a:t>
            </a:r>
          </a:p>
          <a:p>
            <a:r>
              <a:rPr lang="en-US" dirty="0"/>
              <a:t>Founded in 1994. Specializes in delivering high-speed fiber-optic broadband, especially to rural and underserved areas.</a:t>
            </a:r>
          </a:p>
        </p:txBody>
      </p:sp>
      <p:sp>
        <p:nvSpPr>
          <p:cNvPr id="21" name="TextBox 20">
            <a:extLst>
              <a:ext uri="{FF2B5EF4-FFF2-40B4-BE49-F238E27FC236}">
                <a16:creationId xmlns:a16="http://schemas.microsoft.com/office/drawing/2014/main" id="{E7EF9EA4-DF47-1A31-2023-3DFD3E166997}"/>
              </a:ext>
            </a:extLst>
          </p:cNvPr>
          <p:cNvSpPr txBox="1"/>
          <p:nvPr/>
        </p:nvSpPr>
        <p:spPr>
          <a:xfrm>
            <a:off x="6452936" y="3488612"/>
            <a:ext cx="4997116" cy="954107"/>
          </a:xfrm>
          <a:prstGeom prst="rect">
            <a:avLst/>
          </a:prstGeom>
          <a:noFill/>
        </p:spPr>
        <p:txBody>
          <a:bodyPr wrap="square" rtlCol="0">
            <a:spAutoFit/>
          </a:bodyPr>
          <a:lstStyle/>
          <a:p>
            <a:r>
              <a:rPr lang="en-US" sz="2000" b="1" dirty="0">
                <a:solidFill>
                  <a:srgbClr val="2BAAE2"/>
                </a:solidFill>
              </a:rPr>
              <a:t>EXPERTISE</a:t>
            </a:r>
          </a:p>
          <a:p>
            <a:r>
              <a:rPr lang="en-US" dirty="0"/>
              <a:t>Recognized for technical excellence in fiber-to-the-premises (FTTP) deployments.</a:t>
            </a:r>
          </a:p>
        </p:txBody>
      </p:sp>
      <p:sp>
        <p:nvSpPr>
          <p:cNvPr id="22" name="TextBox 21">
            <a:extLst>
              <a:ext uri="{FF2B5EF4-FFF2-40B4-BE49-F238E27FC236}">
                <a16:creationId xmlns:a16="http://schemas.microsoft.com/office/drawing/2014/main" id="{CBC18235-EA07-1CCF-45C1-B0B166E6AD4B}"/>
              </a:ext>
            </a:extLst>
          </p:cNvPr>
          <p:cNvSpPr txBox="1"/>
          <p:nvPr/>
        </p:nvSpPr>
        <p:spPr>
          <a:xfrm>
            <a:off x="6452936" y="4801523"/>
            <a:ext cx="4997116" cy="1231106"/>
          </a:xfrm>
          <a:prstGeom prst="rect">
            <a:avLst/>
          </a:prstGeom>
          <a:noFill/>
        </p:spPr>
        <p:txBody>
          <a:bodyPr wrap="square" rtlCol="0">
            <a:spAutoFit/>
          </a:bodyPr>
          <a:lstStyle/>
          <a:p>
            <a:r>
              <a:rPr lang="en-US" sz="2000" b="1" dirty="0">
                <a:solidFill>
                  <a:srgbClr val="2BAAE2"/>
                </a:solidFill>
              </a:rPr>
              <a:t>Mission-Driven</a:t>
            </a:r>
          </a:p>
          <a:p>
            <a:r>
              <a:rPr lang="en-US" dirty="0"/>
              <a:t>Partners with local governments to expand access to affordable, reliable internet and help close the digital divide.</a:t>
            </a:r>
          </a:p>
        </p:txBody>
      </p:sp>
      <p:pic>
        <p:nvPicPr>
          <p:cNvPr id="24" name="Graphic 23">
            <a:extLst>
              <a:ext uri="{FF2B5EF4-FFF2-40B4-BE49-F238E27FC236}">
                <a16:creationId xmlns:a16="http://schemas.microsoft.com/office/drawing/2014/main" id="{175B83B7-E334-02C1-9A53-DB92136B02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2649" y="5121900"/>
            <a:ext cx="2109539" cy="673082"/>
          </a:xfrm>
          <a:prstGeom prst="rect">
            <a:avLst/>
          </a:prstGeom>
        </p:spPr>
      </p:pic>
      <p:sp>
        <p:nvSpPr>
          <p:cNvPr id="27" name="Rectangle 26">
            <a:extLst>
              <a:ext uri="{FF2B5EF4-FFF2-40B4-BE49-F238E27FC236}">
                <a16:creationId xmlns:a16="http://schemas.microsoft.com/office/drawing/2014/main" id="{DD57D887-33CA-A7C1-37C0-123047A7FD13}"/>
              </a:ext>
            </a:extLst>
          </p:cNvPr>
          <p:cNvSpPr/>
          <p:nvPr/>
        </p:nvSpPr>
        <p:spPr>
          <a:xfrm>
            <a:off x="0" y="0"/>
            <a:ext cx="5927557"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01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D4D1C20-50AA-675D-4715-76B785C0243C}"/>
              </a:ext>
            </a:extLst>
          </p:cNvPr>
          <p:cNvSpPr txBox="1"/>
          <p:nvPr/>
        </p:nvSpPr>
        <p:spPr>
          <a:xfrm>
            <a:off x="444897" y="1237957"/>
            <a:ext cx="5494419" cy="338554"/>
          </a:xfrm>
          <a:prstGeom prst="rect">
            <a:avLst/>
          </a:prstGeom>
          <a:noFill/>
        </p:spPr>
        <p:txBody>
          <a:bodyPr wrap="square" rtlCol="0">
            <a:spAutoFit/>
          </a:bodyPr>
          <a:lstStyle/>
          <a:p>
            <a:endParaRPr lang="en-US" sz="1600" dirty="0"/>
          </a:p>
        </p:txBody>
      </p:sp>
      <p:pic>
        <p:nvPicPr>
          <p:cNvPr id="32" name="Picture 31">
            <a:extLst>
              <a:ext uri="{FF2B5EF4-FFF2-40B4-BE49-F238E27FC236}">
                <a16:creationId xmlns:a16="http://schemas.microsoft.com/office/drawing/2014/main" id="{8B9D3ABF-5D40-A1FD-A9BA-CEA62714D6B9}"/>
              </a:ext>
            </a:extLst>
          </p:cNvPr>
          <p:cNvPicPr>
            <a:picLocks noChangeAspect="1"/>
          </p:cNvPicPr>
          <p:nvPr/>
        </p:nvPicPr>
        <p:blipFill>
          <a:blip r:embed="rId2"/>
          <a:stretch>
            <a:fillRect/>
          </a:stretch>
        </p:blipFill>
        <p:spPr>
          <a:xfrm>
            <a:off x="6882711" y="1687954"/>
            <a:ext cx="5151166" cy="4307492"/>
          </a:xfrm>
          <a:prstGeom prst="rect">
            <a:avLst/>
          </a:prstGeom>
        </p:spPr>
      </p:pic>
      <p:sp>
        <p:nvSpPr>
          <p:cNvPr id="34" name="Rectangle 33">
            <a:extLst>
              <a:ext uri="{FF2B5EF4-FFF2-40B4-BE49-F238E27FC236}">
                <a16:creationId xmlns:a16="http://schemas.microsoft.com/office/drawing/2014/main" id="{C4BE11CC-C7A9-699E-A747-90D0E0A84412}"/>
              </a:ext>
            </a:extLst>
          </p:cNvPr>
          <p:cNvSpPr/>
          <p:nvPr/>
        </p:nvSpPr>
        <p:spPr>
          <a:xfrm>
            <a:off x="0" y="0"/>
            <a:ext cx="12191999" cy="1312551"/>
          </a:xfrm>
          <a:prstGeom prst="rect">
            <a:avLst/>
          </a:prstGeom>
          <a:solidFill>
            <a:srgbClr val="154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Public/Private Partnerships</a:t>
            </a:r>
          </a:p>
        </p:txBody>
      </p:sp>
      <p:pic>
        <p:nvPicPr>
          <p:cNvPr id="35" name="Graphic 34">
            <a:extLst>
              <a:ext uri="{FF2B5EF4-FFF2-40B4-BE49-F238E27FC236}">
                <a16:creationId xmlns:a16="http://schemas.microsoft.com/office/drawing/2014/main" id="{BD452B95-1ACE-B537-A35D-FE5862C50B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841" y="300915"/>
            <a:ext cx="2109539" cy="673082"/>
          </a:xfrm>
          <a:prstGeom prst="rect">
            <a:avLst/>
          </a:prstGeom>
        </p:spPr>
      </p:pic>
      <p:graphicFrame>
        <p:nvGraphicFramePr>
          <p:cNvPr id="38" name="Object 37">
            <a:extLst>
              <a:ext uri="{FF2B5EF4-FFF2-40B4-BE49-F238E27FC236}">
                <a16:creationId xmlns:a16="http://schemas.microsoft.com/office/drawing/2014/main" id="{A286351E-F1D9-B6EB-85CF-37B058215BF0}"/>
              </a:ext>
            </a:extLst>
          </p:cNvPr>
          <p:cNvGraphicFramePr>
            <a:graphicFrameLocks noChangeAspect="1"/>
          </p:cNvGraphicFramePr>
          <p:nvPr/>
        </p:nvGraphicFramePr>
        <p:xfrm>
          <a:off x="158123" y="1898128"/>
          <a:ext cx="6400800" cy="4095750"/>
        </p:xfrm>
        <a:graphic>
          <a:graphicData uri="http://schemas.openxmlformats.org/presentationml/2006/ole">
            <mc:AlternateContent xmlns:mc="http://schemas.openxmlformats.org/markup-compatibility/2006">
              <mc:Choice xmlns:v="urn:schemas-microsoft-com:vml" Requires="v">
                <p:oleObj name="Worksheet" r:id="rId5" imgW="6400800" imgH="4095598" progId="Excel.Sheet.12">
                  <p:embed/>
                </p:oleObj>
              </mc:Choice>
              <mc:Fallback>
                <p:oleObj name="Worksheet" r:id="rId5" imgW="6400800" imgH="4095598" progId="Excel.Sheet.12">
                  <p:embed/>
                  <p:pic>
                    <p:nvPicPr>
                      <p:cNvPr id="38" name="Object 37">
                        <a:extLst>
                          <a:ext uri="{FF2B5EF4-FFF2-40B4-BE49-F238E27FC236}">
                            <a16:creationId xmlns:a16="http://schemas.microsoft.com/office/drawing/2014/main" id="{A286351E-F1D9-B6EB-85CF-37B058215BF0}"/>
                          </a:ext>
                        </a:extLst>
                      </p:cNvPr>
                      <p:cNvPicPr/>
                      <p:nvPr/>
                    </p:nvPicPr>
                    <p:blipFill>
                      <a:blip r:embed="rId6"/>
                      <a:stretch>
                        <a:fillRect/>
                      </a:stretch>
                    </p:blipFill>
                    <p:spPr>
                      <a:xfrm>
                        <a:off x="158123" y="1898128"/>
                        <a:ext cx="6400800" cy="4095750"/>
                      </a:xfrm>
                      <a:prstGeom prst="rect">
                        <a:avLst/>
                      </a:prstGeom>
                    </p:spPr>
                  </p:pic>
                </p:oleObj>
              </mc:Fallback>
            </mc:AlternateContent>
          </a:graphicData>
        </a:graphic>
      </p:graphicFrame>
    </p:spTree>
    <p:extLst>
      <p:ext uri="{BB962C8B-B14F-4D97-AF65-F5344CB8AC3E}">
        <p14:creationId xmlns:p14="http://schemas.microsoft.com/office/powerpoint/2010/main" val="31249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DF3BC-DB81-5C75-55C4-EC07049338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1726576-E2AC-2104-3D89-230C6A934F88}"/>
              </a:ext>
            </a:extLst>
          </p:cNvPr>
          <p:cNvSpPr/>
          <p:nvPr/>
        </p:nvSpPr>
        <p:spPr>
          <a:xfrm>
            <a:off x="6350029" y="0"/>
            <a:ext cx="5841972" cy="6858000"/>
          </a:xfrm>
          <a:prstGeom prst="rect">
            <a:avLst/>
          </a:prstGeom>
          <a:solidFill>
            <a:srgbClr val="154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DB159D-1CCB-57B2-C1B0-DEDBAF254BF5}"/>
              </a:ext>
            </a:extLst>
          </p:cNvPr>
          <p:cNvSpPr txBox="1"/>
          <p:nvPr/>
        </p:nvSpPr>
        <p:spPr>
          <a:xfrm>
            <a:off x="473719" y="718816"/>
            <a:ext cx="5261811" cy="430887"/>
          </a:xfrm>
          <a:prstGeom prst="rect">
            <a:avLst/>
          </a:prstGeom>
          <a:noFill/>
        </p:spPr>
        <p:txBody>
          <a:bodyPr wrap="square" rtlCol="0">
            <a:spAutoFit/>
          </a:bodyPr>
          <a:lstStyle/>
          <a:p>
            <a:r>
              <a:rPr lang="en-US" sz="2200" dirty="0">
                <a:solidFill>
                  <a:srgbClr val="2BAAE2"/>
                </a:solidFill>
              </a:rPr>
              <a:t>Demographics &amp; Connectivity Challenges </a:t>
            </a:r>
          </a:p>
        </p:txBody>
      </p:sp>
      <p:sp>
        <p:nvSpPr>
          <p:cNvPr id="7" name="TextBox 6">
            <a:extLst>
              <a:ext uri="{FF2B5EF4-FFF2-40B4-BE49-F238E27FC236}">
                <a16:creationId xmlns:a16="http://schemas.microsoft.com/office/drawing/2014/main" id="{F5B99A12-506D-98FE-356C-AF0BC549F2AB}"/>
              </a:ext>
            </a:extLst>
          </p:cNvPr>
          <p:cNvSpPr txBox="1"/>
          <p:nvPr/>
        </p:nvSpPr>
        <p:spPr>
          <a:xfrm>
            <a:off x="444897" y="200506"/>
            <a:ext cx="5494419" cy="677108"/>
          </a:xfrm>
          <a:prstGeom prst="rect">
            <a:avLst/>
          </a:prstGeom>
          <a:noFill/>
        </p:spPr>
        <p:txBody>
          <a:bodyPr wrap="square" rtlCol="0">
            <a:spAutoFit/>
          </a:bodyPr>
          <a:lstStyle/>
          <a:p>
            <a:r>
              <a:rPr lang="en-US" sz="3800" b="1" dirty="0">
                <a:solidFill>
                  <a:srgbClr val="154F8F"/>
                </a:solidFill>
              </a:rPr>
              <a:t>Nicholas County, WV</a:t>
            </a:r>
            <a:endParaRPr lang="en-US" dirty="0"/>
          </a:p>
        </p:txBody>
      </p:sp>
      <p:sp>
        <p:nvSpPr>
          <p:cNvPr id="8" name="TextBox 7">
            <a:extLst>
              <a:ext uri="{FF2B5EF4-FFF2-40B4-BE49-F238E27FC236}">
                <a16:creationId xmlns:a16="http://schemas.microsoft.com/office/drawing/2014/main" id="{97604B23-450C-4225-60E0-8C6EEE626A38}"/>
              </a:ext>
            </a:extLst>
          </p:cNvPr>
          <p:cNvSpPr txBox="1"/>
          <p:nvPr/>
        </p:nvSpPr>
        <p:spPr>
          <a:xfrm>
            <a:off x="444897" y="1237957"/>
            <a:ext cx="5494419" cy="907941"/>
          </a:xfrm>
          <a:prstGeom prst="rect">
            <a:avLst/>
          </a:prstGeom>
          <a:noFill/>
        </p:spPr>
        <p:txBody>
          <a:bodyPr wrap="square" rtlCol="0">
            <a:spAutoFit/>
          </a:bodyPr>
          <a:lstStyle/>
          <a:p>
            <a:r>
              <a:rPr lang="en-US" sz="1900" b="1" dirty="0">
                <a:solidFill>
                  <a:srgbClr val="154F8F"/>
                </a:solidFill>
              </a:rPr>
              <a:t>POPULATION</a:t>
            </a:r>
          </a:p>
          <a:p>
            <a:r>
              <a:rPr lang="en-US" sz="1600" dirty="0"/>
              <a:t>Approximately </a:t>
            </a:r>
            <a:r>
              <a:rPr lang="en-US" sz="1600" b="1" dirty="0"/>
              <a:t>24,600 residents </a:t>
            </a:r>
            <a:r>
              <a:rPr lang="en-US" sz="1600" dirty="0"/>
              <a:t>(2023 est.), with a largely rural makeup.</a:t>
            </a:r>
          </a:p>
        </p:txBody>
      </p:sp>
      <p:sp>
        <p:nvSpPr>
          <p:cNvPr id="9" name="TextBox 8">
            <a:extLst>
              <a:ext uri="{FF2B5EF4-FFF2-40B4-BE49-F238E27FC236}">
                <a16:creationId xmlns:a16="http://schemas.microsoft.com/office/drawing/2014/main" id="{40AF8184-2120-3CD2-8C0B-82B39E534B43}"/>
              </a:ext>
            </a:extLst>
          </p:cNvPr>
          <p:cNvSpPr txBox="1"/>
          <p:nvPr/>
        </p:nvSpPr>
        <p:spPr>
          <a:xfrm>
            <a:off x="444897" y="2249541"/>
            <a:ext cx="5309057" cy="892552"/>
          </a:xfrm>
          <a:prstGeom prst="rect">
            <a:avLst/>
          </a:prstGeom>
          <a:noFill/>
        </p:spPr>
        <p:txBody>
          <a:bodyPr wrap="square" rtlCol="0">
            <a:spAutoFit/>
          </a:bodyPr>
          <a:lstStyle/>
          <a:p>
            <a:r>
              <a:rPr lang="en-US" b="1" dirty="0">
                <a:solidFill>
                  <a:srgbClr val="154F8F"/>
                </a:solidFill>
              </a:rPr>
              <a:t>ECONOMIC PROFILE</a:t>
            </a:r>
          </a:p>
          <a:p>
            <a:r>
              <a:rPr lang="en-US" sz="1600" dirty="0"/>
              <a:t>Poverty rate near </a:t>
            </a:r>
            <a:r>
              <a:rPr lang="en-US" sz="1600" b="1" dirty="0"/>
              <a:t>20%</a:t>
            </a:r>
            <a:r>
              <a:rPr lang="en-US" sz="1600" dirty="0"/>
              <a:t>, notably higher than the national average (~11.5%).</a:t>
            </a:r>
          </a:p>
        </p:txBody>
      </p:sp>
      <p:sp>
        <p:nvSpPr>
          <p:cNvPr id="10" name="TextBox 9">
            <a:extLst>
              <a:ext uri="{FF2B5EF4-FFF2-40B4-BE49-F238E27FC236}">
                <a16:creationId xmlns:a16="http://schemas.microsoft.com/office/drawing/2014/main" id="{1199F909-F4F9-B3CA-B616-02DF054619E8}"/>
              </a:ext>
            </a:extLst>
          </p:cNvPr>
          <p:cNvSpPr txBox="1"/>
          <p:nvPr/>
        </p:nvSpPr>
        <p:spPr>
          <a:xfrm>
            <a:off x="444897" y="3245736"/>
            <a:ext cx="5648937" cy="1107996"/>
          </a:xfrm>
          <a:prstGeom prst="rect">
            <a:avLst/>
          </a:prstGeom>
          <a:noFill/>
        </p:spPr>
        <p:txBody>
          <a:bodyPr wrap="square" rtlCol="0">
            <a:spAutoFit/>
          </a:bodyPr>
          <a:lstStyle/>
          <a:p>
            <a:r>
              <a:rPr lang="en-US" b="1" dirty="0">
                <a:solidFill>
                  <a:srgbClr val="154F8F"/>
                </a:solidFill>
              </a:rPr>
              <a:t>CONNECTIVITY GAPS</a:t>
            </a:r>
          </a:p>
          <a:p>
            <a:r>
              <a:rPr lang="en-US" sz="1600" dirty="0"/>
              <a:t>Many homes and businesses </a:t>
            </a:r>
            <a:r>
              <a:rPr lang="en-US" sz="1600" b="1" dirty="0"/>
              <a:t>lack access to 100 Mbps download / 20 Mbps upload speeds</a:t>
            </a:r>
            <a:r>
              <a:rPr lang="en-US" sz="1600" dirty="0"/>
              <a:t>, a critical barrier to full digital participation.</a:t>
            </a:r>
          </a:p>
        </p:txBody>
      </p:sp>
      <p:sp>
        <p:nvSpPr>
          <p:cNvPr id="11" name="TextBox 10">
            <a:extLst>
              <a:ext uri="{FF2B5EF4-FFF2-40B4-BE49-F238E27FC236}">
                <a16:creationId xmlns:a16="http://schemas.microsoft.com/office/drawing/2014/main" id="{CF192D56-90F2-7F03-5641-42D056E302BB}"/>
              </a:ext>
            </a:extLst>
          </p:cNvPr>
          <p:cNvSpPr txBox="1"/>
          <p:nvPr/>
        </p:nvSpPr>
        <p:spPr>
          <a:xfrm>
            <a:off x="444897" y="4457375"/>
            <a:ext cx="5648936" cy="892552"/>
          </a:xfrm>
          <a:prstGeom prst="rect">
            <a:avLst/>
          </a:prstGeom>
          <a:noFill/>
        </p:spPr>
        <p:txBody>
          <a:bodyPr wrap="square" rtlCol="0">
            <a:spAutoFit/>
          </a:bodyPr>
          <a:lstStyle/>
          <a:p>
            <a:r>
              <a:rPr lang="en-US" b="1" dirty="0">
                <a:solidFill>
                  <a:srgbClr val="154F8F"/>
                </a:solidFill>
              </a:rPr>
              <a:t>TOPOGRAPHY &amp; ACCESS BARRIERS</a:t>
            </a:r>
          </a:p>
          <a:p>
            <a:r>
              <a:rPr lang="en-US" sz="1600" dirty="0"/>
              <a:t>Rugged terrain, low population density, and affordability challenges limit broadband expansion and adoption.</a:t>
            </a:r>
          </a:p>
        </p:txBody>
      </p:sp>
      <p:sp>
        <p:nvSpPr>
          <p:cNvPr id="14" name="TextBox 13">
            <a:extLst>
              <a:ext uri="{FF2B5EF4-FFF2-40B4-BE49-F238E27FC236}">
                <a16:creationId xmlns:a16="http://schemas.microsoft.com/office/drawing/2014/main" id="{D4AD99B3-1842-530D-5178-FF66F5CCC02E}"/>
              </a:ext>
            </a:extLst>
          </p:cNvPr>
          <p:cNvSpPr txBox="1"/>
          <p:nvPr/>
        </p:nvSpPr>
        <p:spPr>
          <a:xfrm>
            <a:off x="444897" y="5453570"/>
            <a:ext cx="5771076" cy="1107996"/>
          </a:xfrm>
          <a:prstGeom prst="rect">
            <a:avLst/>
          </a:prstGeom>
          <a:noFill/>
        </p:spPr>
        <p:txBody>
          <a:bodyPr wrap="square" rtlCol="0">
            <a:spAutoFit/>
          </a:bodyPr>
          <a:lstStyle/>
          <a:p>
            <a:r>
              <a:rPr lang="en-US" b="1" dirty="0">
                <a:solidFill>
                  <a:srgbClr val="154F8F"/>
                </a:solidFill>
              </a:rPr>
              <a:t>CURRENT INFRASTRUCTURE</a:t>
            </a:r>
          </a:p>
          <a:p>
            <a:r>
              <a:rPr lang="en-US" sz="1600" dirty="0"/>
              <a:t>Sparse fiber deployment; many rely on </a:t>
            </a:r>
            <a:r>
              <a:rPr lang="en-US" sz="1600" b="1" dirty="0"/>
              <a:t>outdated DSL </a:t>
            </a:r>
            <a:r>
              <a:rPr lang="en-US" sz="1600" dirty="0"/>
              <a:t>or satellite, affecting </a:t>
            </a:r>
            <a:r>
              <a:rPr lang="en-US" sz="1600" b="1" dirty="0"/>
              <a:t>education, healthcare, remote work</a:t>
            </a:r>
            <a:r>
              <a:rPr lang="en-US" sz="1600" dirty="0"/>
              <a:t>, and economic growth.</a:t>
            </a:r>
          </a:p>
        </p:txBody>
      </p:sp>
      <p:pic>
        <p:nvPicPr>
          <p:cNvPr id="20" name="Picture 19">
            <a:extLst>
              <a:ext uri="{FF2B5EF4-FFF2-40B4-BE49-F238E27FC236}">
                <a16:creationId xmlns:a16="http://schemas.microsoft.com/office/drawing/2014/main" id="{02CD9393-AFBC-B13A-F146-FDFF7C8D3ECC}"/>
              </a:ext>
            </a:extLst>
          </p:cNvPr>
          <p:cNvPicPr>
            <a:picLocks noChangeAspect="1"/>
          </p:cNvPicPr>
          <p:nvPr/>
        </p:nvPicPr>
        <p:blipFill>
          <a:blip r:embed="rId2">
            <a:alphaModFix amt="79000"/>
            <a:extLst>
              <a:ext uri="{28A0092B-C50C-407E-A947-70E740481C1C}">
                <a14:useLocalDpi xmlns:a14="http://schemas.microsoft.com/office/drawing/2010/main" val="0"/>
              </a:ext>
            </a:extLst>
          </a:blip>
          <a:srcRect l="16920" r="16920"/>
          <a:stretch/>
        </p:blipFill>
        <p:spPr>
          <a:xfrm>
            <a:off x="6350028" y="0"/>
            <a:ext cx="5841972" cy="6858000"/>
          </a:xfrm>
          <a:prstGeom prst="rect">
            <a:avLst/>
          </a:prstGeom>
        </p:spPr>
      </p:pic>
    </p:spTree>
    <p:extLst>
      <p:ext uri="{BB962C8B-B14F-4D97-AF65-F5344CB8AC3E}">
        <p14:creationId xmlns:p14="http://schemas.microsoft.com/office/powerpoint/2010/main" val="141446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8FB2E6-1C20-DA9C-BCDF-1750DEAE1933}"/>
              </a:ext>
            </a:extLst>
          </p:cNvPr>
          <p:cNvSpPr txBox="1"/>
          <p:nvPr/>
        </p:nvSpPr>
        <p:spPr>
          <a:xfrm>
            <a:off x="434501" y="3297676"/>
            <a:ext cx="2271405" cy="2923877"/>
          </a:xfrm>
          <a:prstGeom prst="rect">
            <a:avLst/>
          </a:prstGeom>
          <a:noFill/>
        </p:spPr>
        <p:txBody>
          <a:bodyPr wrap="square" rtlCol="0">
            <a:spAutoFit/>
          </a:bodyPr>
          <a:lstStyle/>
          <a:p>
            <a:r>
              <a:rPr lang="en-US" sz="2000" b="1" dirty="0">
                <a:solidFill>
                  <a:srgbClr val="154F8F"/>
                </a:solidFill>
              </a:rPr>
              <a:t>AWARD ANNOUNCEMENT</a:t>
            </a:r>
          </a:p>
          <a:p>
            <a:r>
              <a:rPr lang="en-US" dirty="0"/>
              <a:t>In January 2025, the </a:t>
            </a:r>
            <a:r>
              <a:rPr lang="en-US" b="1" dirty="0"/>
              <a:t>Nicholas County Commission </a:t>
            </a:r>
            <a:r>
              <a:rPr lang="en-US" dirty="0"/>
              <a:t>received a </a:t>
            </a:r>
            <a:r>
              <a:rPr lang="en-US" b="1" dirty="0"/>
              <a:t>$24.87 million </a:t>
            </a:r>
            <a:r>
              <a:rPr lang="en-US" dirty="0" err="1"/>
              <a:t>ReConnect</a:t>
            </a:r>
            <a:r>
              <a:rPr lang="en-US" dirty="0"/>
              <a:t> award, structured as </a:t>
            </a:r>
            <a:r>
              <a:rPr lang="en-US" b="1" dirty="0"/>
              <a:t>50% loan / 50% grant</a:t>
            </a:r>
            <a:r>
              <a:rPr lang="en-US" dirty="0"/>
              <a:t>.</a:t>
            </a:r>
          </a:p>
        </p:txBody>
      </p:sp>
      <p:sp>
        <p:nvSpPr>
          <p:cNvPr id="5" name="TextBox 4">
            <a:extLst>
              <a:ext uri="{FF2B5EF4-FFF2-40B4-BE49-F238E27FC236}">
                <a16:creationId xmlns:a16="http://schemas.microsoft.com/office/drawing/2014/main" id="{BD5A74F8-A217-C87C-75C5-638714A96C89}"/>
              </a:ext>
            </a:extLst>
          </p:cNvPr>
          <p:cNvSpPr txBox="1"/>
          <p:nvPr/>
        </p:nvSpPr>
        <p:spPr>
          <a:xfrm>
            <a:off x="2803187" y="3297677"/>
            <a:ext cx="2097933" cy="2369880"/>
          </a:xfrm>
          <a:prstGeom prst="rect">
            <a:avLst/>
          </a:prstGeom>
          <a:noFill/>
        </p:spPr>
        <p:txBody>
          <a:bodyPr wrap="square" rtlCol="0">
            <a:spAutoFit/>
          </a:bodyPr>
          <a:lstStyle/>
          <a:p>
            <a:r>
              <a:rPr lang="en-US" sz="2000" b="1" dirty="0">
                <a:solidFill>
                  <a:srgbClr val="154F8F"/>
                </a:solidFill>
              </a:rPr>
              <a:t>SMART FINANCING</a:t>
            </a:r>
          </a:p>
          <a:p>
            <a:r>
              <a:rPr lang="en-US" dirty="0"/>
              <a:t>The loan is </a:t>
            </a:r>
            <a:r>
              <a:rPr lang="en-US" b="1" dirty="0"/>
              <a:t>revenue-based</a:t>
            </a:r>
            <a:r>
              <a:rPr lang="en-US" dirty="0"/>
              <a:t> and repaid through project earnings, with </a:t>
            </a:r>
            <a:r>
              <a:rPr lang="en-US" b="1" dirty="0"/>
              <a:t>no added cost to residents</a:t>
            </a:r>
            <a:r>
              <a:rPr lang="en-US" dirty="0"/>
              <a:t>.</a:t>
            </a:r>
          </a:p>
        </p:txBody>
      </p:sp>
      <p:sp>
        <p:nvSpPr>
          <p:cNvPr id="7" name="TextBox 6">
            <a:extLst>
              <a:ext uri="{FF2B5EF4-FFF2-40B4-BE49-F238E27FC236}">
                <a16:creationId xmlns:a16="http://schemas.microsoft.com/office/drawing/2014/main" id="{4DBEA9C8-05B9-5430-C443-103A2B9B3B86}"/>
              </a:ext>
            </a:extLst>
          </p:cNvPr>
          <p:cNvSpPr txBox="1"/>
          <p:nvPr/>
        </p:nvSpPr>
        <p:spPr>
          <a:xfrm>
            <a:off x="4956248" y="3297677"/>
            <a:ext cx="2344366" cy="2923877"/>
          </a:xfrm>
          <a:prstGeom prst="rect">
            <a:avLst/>
          </a:prstGeom>
          <a:noFill/>
        </p:spPr>
        <p:txBody>
          <a:bodyPr wrap="square" rtlCol="0">
            <a:spAutoFit/>
          </a:bodyPr>
          <a:lstStyle/>
          <a:p>
            <a:r>
              <a:rPr lang="en-US" sz="2000" b="1" dirty="0">
                <a:solidFill>
                  <a:srgbClr val="154F8F"/>
                </a:solidFill>
              </a:rPr>
              <a:t>PROJECT PARTNERS</a:t>
            </a:r>
          </a:p>
          <a:p>
            <a:pPr marL="285750" indent="-285750">
              <a:buFont typeface="Arial" panose="020B0604020202020204" pitchFamily="34" charset="0"/>
              <a:buChar char="•"/>
            </a:pPr>
            <a:r>
              <a:rPr lang="en-US" dirty="0"/>
              <a:t>Nicholas County Commission</a:t>
            </a:r>
          </a:p>
          <a:p>
            <a:pPr marL="285750" indent="-285750">
              <a:buFont typeface="Arial" panose="020B0604020202020204" pitchFamily="34" charset="0"/>
              <a:buChar char="•"/>
            </a:pPr>
            <a:r>
              <a:rPr lang="en-US" b="1" dirty="0"/>
              <a:t>Citynet </a:t>
            </a:r>
            <a:r>
              <a:rPr lang="en-US" dirty="0"/>
              <a:t>(ISP)</a:t>
            </a:r>
          </a:p>
          <a:p>
            <a:pPr marL="285750" indent="-285750">
              <a:buFont typeface="Arial" panose="020B0604020202020204" pitchFamily="34" charset="0"/>
              <a:buChar char="•"/>
            </a:pPr>
            <a:r>
              <a:rPr lang="en-US" dirty="0"/>
              <a:t>Region 4 Planning &amp; Development Council</a:t>
            </a:r>
          </a:p>
          <a:p>
            <a:pPr marL="285750" indent="-285750">
              <a:buFont typeface="Arial" panose="020B0604020202020204" pitchFamily="34" charset="0"/>
              <a:buChar char="•"/>
            </a:pPr>
            <a:r>
              <a:rPr lang="en-US" dirty="0"/>
              <a:t>USDA Rural Partners Network</a:t>
            </a:r>
          </a:p>
        </p:txBody>
      </p:sp>
      <p:sp>
        <p:nvSpPr>
          <p:cNvPr id="8" name="TextBox 7">
            <a:extLst>
              <a:ext uri="{FF2B5EF4-FFF2-40B4-BE49-F238E27FC236}">
                <a16:creationId xmlns:a16="http://schemas.microsoft.com/office/drawing/2014/main" id="{DB8ED4A9-6431-9830-62F3-F8C8BF3C1D3C}"/>
              </a:ext>
            </a:extLst>
          </p:cNvPr>
          <p:cNvSpPr txBox="1"/>
          <p:nvPr/>
        </p:nvSpPr>
        <p:spPr>
          <a:xfrm>
            <a:off x="7370325" y="3297677"/>
            <a:ext cx="2344366" cy="2923877"/>
          </a:xfrm>
          <a:prstGeom prst="rect">
            <a:avLst/>
          </a:prstGeom>
          <a:noFill/>
        </p:spPr>
        <p:txBody>
          <a:bodyPr wrap="square" rtlCol="0">
            <a:spAutoFit/>
          </a:bodyPr>
          <a:lstStyle/>
          <a:p>
            <a:r>
              <a:rPr lang="en-US" sz="2000" b="1" dirty="0">
                <a:solidFill>
                  <a:srgbClr val="154F8F"/>
                </a:solidFill>
              </a:rPr>
              <a:t>COMMUNITY IMPACT</a:t>
            </a:r>
          </a:p>
          <a:p>
            <a:r>
              <a:rPr lang="en-US" dirty="0"/>
              <a:t>Will connect </a:t>
            </a:r>
            <a:r>
              <a:rPr lang="en-US" b="1" dirty="0"/>
              <a:t>~6,000 residents, 2,392 addresses, 118 farms, 41 businesses</a:t>
            </a:r>
            <a:r>
              <a:rPr lang="en-US" dirty="0"/>
              <a:t>, and critical institutions like schools and fire stations.</a:t>
            </a:r>
          </a:p>
        </p:txBody>
      </p:sp>
      <p:sp>
        <p:nvSpPr>
          <p:cNvPr id="9" name="TextBox 8">
            <a:extLst>
              <a:ext uri="{FF2B5EF4-FFF2-40B4-BE49-F238E27FC236}">
                <a16:creationId xmlns:a16="http://schemas.microsoft.com/office/drawing/2014/main" id="{1EF2C8AB-5339-49E3-BAA9-94E1C5501E0A}"/>
              </a:ext>
            </a:extLst>
          </p:cNvPr>
          <p:cNvSpPr txBox="1"/>
          <p:nvPr/>
        </p:nvSpPr>
        <p:spPr>
          <a:xfrm>
            <a:off x="9784402" y="3297677"/>
            <a:ext cx="2204937" cy="2369880"/>
          </a:xfrm>
          <a:prstGeom prst="rect">
            <a:avLst/>
          </a:prstGeom>
          <a:noFill/>
        </p:spPr>
        <p:txBody>
          <a:bodyPr wrap="square" rtlCol="0">
            <a:spAutoFit/>
          </a:bodyPr>
          <a:lstStyle/>
          <a:p>
            <a:r>
              <a:rPr lang="en-US" sz="2000" b="1" dirty="0">
                <a:solidFill>
                  <a:srgbClr val="154F8F"/>
                </a:solidFill>
              </a:rPr>
              <a:t>LONG-TERM BENEFITS</a:t>
            </a:r>
          </a:p>
          <a:p>
            <a:r>
              <a:rPr lang="en-US" dirty="0"/>
              <a:t>Unlocks access to </a:t>
            </a:r>
            <a:r>
              <a:rPr lang="en-US" b="1" dirty="0"/>
              <a:t>education, healthcare, and economic opportunities </a:t>
            </a:r>
            <a:r>
              <a:rPr lang="en-US" dirty="0"/>
              <a:t>across the county.</a:t>
            </a:r>
          </a:p>
        </p:txBody>
      </p:sp>
      <p:pic>
        <p:nvPicPr>
          <p:cNvPr id="11" name="Picture 10" descr="A picture containing text, indoor, computer, computer&#10;&#10;AI-generated content may be incorrect.">
            <a:extLst>
              <a:ext uri="{FF2B5EF4-FFF2-40B4-BE49-F238E27FC236}">
                <a16:creationId xmlns:a16="http://schemas.microsoft.com/office/drawing/2014/main" id="{28583E52-7F67-4429-DE4E-0B21905FD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0"/>
          </a:xfrm>
          <a:prstGeom prst="rect">
            <a:avLst/>
          </a:prstGeom>
        </p:spPr>
      </p:pic>
      <p:sp>
        <p:nvSpPr>
          <p:cNvPr id="15" name="TextBox 14">
            <a:extLst>
              <a:ext uri="{FF2B5EF4-FFF2-40B4-BE49-F238E27FC236}">
                <a16:creationId xmlns:a16="http://schemas.microsoft.com/office/drawing/2014/main" id="{B293BF8E-B2AB-6312-7C0B-96B092AC65D5}"/>
              </a:ext>
            </a:extLst>
          </p:cNvPr>
          <p:cNvSpPr txBox="1"/>
          <p:nvPr/>
        </p:nvSpPr>
        <p:spPr>
          <a:xfrm>
            <a:off x="502596" y="2295675"/>
            <a:ext cx="7950740" cy="646331"/>
          </a:xfrm>
          <a:prstGeom prst="rect">
            <a:avLst/>
          </a:prstGeom>
          <a:noFill/>
        </p:spPr>
        <p:txBody>
          <a:bodyPr wrap="square">
            <a:spAutoFit/>
          </a:bodyPr>
          <a:lstStyle/>
          <a:p>
            <a:r>
              <a:rPr lang="en-US" sz="3600" b="1" dirty="0">
                <a:solidFill>
                  <a:schemeClr val="bg1"/>
                </a:solidFill>
              </a:rPr>
              <a:t>Nicholas County </a:t>
            </a:r>
            <a:r>
              <a:rPr lang="en-US" sz="3600" b="1" dirty="0" err="1">
                <a:solidFill>
                  <a:schemeClr val="bg1"/>
                </a:solidFill>
              </a:rPr>
              <a:t>ReConnect</a:t>
            </a:r>
            <a:r>
              <a:rPr lang="en-US" sz="3600" b="1" dirty="0">
                <a:solidFill>
                  <a:schemeClr val="bg1"/>
                </a:solidFill>
              </a:rPr>
              <a:t> Award</a:t>
            </a:r>
          </a:p>
        </p:txBody>
      </p:sp>
    </p:spTree>
    <p:extLst>
      <p:ext uri="{BB962C8B-B14F-4D97-AF65-F5344CB8AC3E}">
        <p14:creationId xmlns:p14="http://schemas.microsoft.com/office/powerpoint/2010/main" val="78261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2837-ED39-671F-9C85-482C644170B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8FC13E-0A26-BDB9-277A-ED43C742E417}"/>
              </a:ext>
            </a:extLst>
          </p:cNvPr>
          <p:cNvSpPr/>
          <p:nvPr/>
        </p:nvSpPr>
        <p:spPr>
          <a:xfrm>
            <a:off x="1" y="0"/>
            <a:ext cx="5927557" cy="6858000"/>
          </a:xfrm>
          <a:prstGeom prst="rect">
            <a:avLst/>
          </a:prstGeom>
          <a:solidFill>
            <a:srgbClr val="154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Background pattern&#10;&#10;AI-generated content may be incorrect.">
            <a:extLst>
              <a:ext uri="{FF2B5EF4-FFF2-40B4-BE49-F238E27FC236}">
                <a16:creationId xmlns:a16="http://schemas.microsoft.com/office/drawing/2014/main" id="{4A1292E9-F98C-B30D-F64A-5BB7E3823E6E}"/>
              </a:ext>
            </a:extLst>
          </p:cNvPr>
          <p:cNvPicPr>
            <a:picLocks noChangeAspect="1"/>
          </p:cNvPicPr>
          <p:nvPr/>
        </p:nvPicPr>
        <p:blipFill>
          <a:blip r:embed="rId2">
            <a:alphaModFix amt="42000"/>
            <a:extLst>
              <a:ext uri="{28A0092B-C50C-407E-A947-70E740481C1C}">
                <a14:useLocalDpi xmlns:a14="http://schemas.microsoft.com/office/drawing/2010/main" val="0"/>
              </a:ext>
            </a:extLst>
          </a:blip>
          <a:srcRect r="34639"/>
          <a:stretch/>
        </p:blipFill>
        <p:spPr>
          <a:xfrm>
            <a:off x="-1" y="0"/>
            <a:ext cx="5925381" cy="6858000"/>
          </a:xfrm>
          <a:prstGeom prst="rect">
            <a:avLst/>
          </a:prstGeom>
        </p:spPr>
      </p:pic>
      <p:pic>
        <p:nvPicPr>
          <p:cNvPr id="9" name="Picture 8" descr="A person smiling for the camera&#10;&#10;AI-generated content may be incorrect.">
            <a:extLst>
              <a:ext uri="{FF2B5EF4-FFF2-40B4-BE49-F238E27FC236}">
                <a16:creationId xmlns:a16="http://schemas.microsoft.com/office/drawing/2014/main" id="{09D27B8B-9EC4-584A-3F4F-1193B00D764B}"/>
              </a:ext>
            </a:extLst>
          </p:cNvPr>
          <p:cNvPicPr>
            <a:picLocks noChangeAspect="1"/>
          </p:cNvPicPr>
          <p:nvPr/>
        </p:nvPicPr>
        <p:blipFill>
          <a:blip r:embed="rId3">
            <a:extLst>
              <a:ext uri="{28A0092B-C50C-407E-A947-70E740481C1C}">
                <a14:useLocalDpi xmlns:a14="http://schemas.microsoft.com/office/drawing/2010/main" val="0"/>
              </a:ext>
            </a:extLst>
          </a:blip>
          <a:srcRect l="3710" r="7486" b="5369"/>
          <a:stretch>
            <a:fillRect/>
          </a:stretch>
        </p:blipFill>
        <p:spPr>
          <a:xfrm>
            <a:off x="1612229" y="770020"/>
            <a:ext cx="2520611" cy="2520611"/>
          </a:xfrm>
          <a:custGeom>
            <a:avLst/>
            <a:gdLst>
              <a:gd name="connsiteX0" fmla="*/ 1379622 w 2759244"/>
              <a:gd name="connsiteY0" fmla="*/ 0 h 2759244"/>
              <a:gd name="connsiteX1" fmla="*/ 2759244 w 2759244"/>
              <a:gd name="connsiteY1" fmla="*/ 1379622 h 2759244"/>
              <a:gd name="connsiteX2" fmla="*/ 1379622 w 2759244"/>
              <a:gd name="connsiteY2" fmla="*/ 2759244 h 2759244"/>
              <a:gd name="connsiteX3" fmla="*/ 0 w 2759244"/>
              <a:gd name="connsiteY3" fmla="*/ 1379622 h 2759244"/>
              <a:gd name="connsiteX4" fmla="*/ 1379622 w 2759244"/>
              <a:gd name="connsiteY4" fmla="*/ 0 h 275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244" h="2759244">
                <a:moveTo>
                  <a:pt x="1379622" y="0"/>
                </a:moveTo>
                <a:cubicBezTo>
                  <a:pt x="2141566" y="0"/>
                  <a:pt x="2759244" y="617678"/>
                  <a:pt x="2759244" y="1379622"/>
                </a:cubicBezTo>
                <a:cubicBezTo>
                  <a:pt x="2759244" y="2141566"/>
                  <a:pt x="2141566" y="2759244"/>
                  <a:pt x="1379622" y="2759244"/>
                </a:cubicBezTo>
                <a:cubicBezTo>
                  <a:pt x="617678" y="2759244"/>
                  <a:pt x="0" y="2141566"/>
                  <a:pt x="0" y="1379622"/>
                </a:cubicBezTo>
                <a:cubicBezTo>
                  <a:pt x="0" y="617678"/>
                  <a:pt x="617678" y="0"/>
                  <a:pt x="1379622" y="0"/>
                </a:cubicBezTo>
                <a:close/>
              </a:path>
            </a:pathLst>
          </a:custGeom>
        </p:spPr>
      </p:pic>
      <p:sp>
        <p:nvSpPr>
          <p:cNvPr id="10" name="Oval 9">
            <a:extLst>
              <a:ext uri="{FF2B5EF4-FFF2-40B4-BE49-F238E27FC236}">
                <a16:creationId xmlns:a16="http://schemas.microsoft.com/office/drawing/2014/main" id="{1D4BC8E9-D81E-D556-7FF6-DE41DFF6D892}"/>
              </a:ext>
            </a:extLst>
          </p:cNvPr>
          <p:cNvSpPr/>
          <p:nvPr/>
        </p:nvSpPr>
        <p:spPr>
          <a:xfrm>
            <a:off x="1507958" y="665749"/>
            <a:ext cx="2711118" cy="271111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2A659AC-A6F3-8CB1-ED8C-FBC7DF303E63}"/>
              </a:ext>
            </a:extLst>
          </p:cNvPr>
          <p:cNvSpPr txBox="1"/>
          <p:nvPr/>
        </p:nvSpPr>
        <p:spPr>
          <a:xfrm>
            <a:off x="0" y="3537670"/>
            <a:ext cx="5927558" cy="430887"/>
          </a:xfrm>
          <a:prstGeom prst="rect">
            <a:avLst/>
          </a:prstGeom>
          <a:noFill/>
        </p:spPr>
        <p:txBody>
          <a:bodyPr wrap="square" rtlCol="0">
            <a:spAutoFit/>
          </a:bodyPr>
          <a:lstStyle/>
          <a:p>
            <a:pPr algn="ctr"/>
            <a:r>
              <a:rPr lang="en-US" sz="2200" b="1" dirty="0">
                <a:solidFill>
                  <a:schemeClr val="bg1"/>
                </a:solidFill>
              </a:rPr>
              <a:t>JIM MARTIN</a:t>
            </a:r>
          </a:p>
        </p:txBody>
      </p:sp>
      <p:sp>
        <p:nvSpPr>
          <p:cNvPr id="14" name="TextBox 13">
            <a:extLst>
              <a:ext uri="{FF2B5EF4-FFF2-40B4-BE49-F238E27FC236}">
                <a16:creationId xmlns:a16="http://schemas.microsoft.com/office/drawing/2014/main" id="{C66EDEBB-8079-89DA-C78B-6B6E352B37AE}"/>
              </a:ext>
            </a:extLst>
          </p:cNvPr>
          <p:cNvSpPr txBox="1"/>
          <p:nvPr/>
        </p:nvSpPr>
        <p:spPr>
          <a:xfrm>
            <a:off x="1" y="4069286"/>
            <a:ext cx="5927557" cy="646331"/>
          </a:xfrm>
          <a:prstGeom prst="rect">
            <a:avLst/>
          </a:prstGeom>
          <a:noFill/>
        </p:spPr>
        <p:txBody>
          <a:bodyPr wrap="square" rtlCol="0">
            <a:spAutoFit/>
          </a:bodyPr>
          <a:lstStyle/>
          <a:p>
            <a:pPr algn="ctr"/>
            <a:r>
              <a:rPr lang="en-US" dirty="0">
                <a:solidFill>
                  <a:schemeClr val="bg1"/>
                </a:solidFill>
              </a:rPr>
              <a:t>President &amp; CEO of </a:t>
            </a:r>
            <a:r>
              <a:rPr lang="en-US" dirty="0" err="1">
                <a:solidFill>
                  <a:schemeClr val="bg1"/>
                </a:solidFill>
              </a:rPr>
              <a:t>Citynet</a:t>
            </a:r>
            <a:r>
              <a:rPr lang="en-US" dirty="0">
                <a:solidFill>
                  <a:schemeClr val="bg1"/>
                </a:solidFill>
              </a:rPr>
              <a:t>, a leading </a:t>
            </a:r>
          </a:p>
          <a:p>
            <a:pPr algn="ctr"/>
            <a:r>
              <a:rPr lang="en-US" dirty="0">
                <a:solidFill>
                  <a:schemeClr val="bg1"/>
                </a:solidFill>
              </a:rPr>
              <a:t>West Virginia-based broadband provider</a:t>
            </a:r>
          </a:p>
        </p:txBody>
      </p:sp>
      <p:sp>
        <p:nvSpPr>
          <p:cNvPr id="19" name="TextBox 18">
            <a:extLst>
              <a:ext uri="{FF2B5EF4-FFF2-40B4-BE49-F238E27FC236}">
                <a16:creationId xmlns:a16="http://schemas.microsoft.com/office/drawing/2014/main" id="{539B9631-97EF-72C0-0562-BA3E04BB22E3}"/>
              </a:ext>
            </a:extLst>
          </p:cNvPr>
          <p:cNvSpPr txBox="1"/>
          <p:nvPr/>
        </p:nvSpPr>
        <p:spPr>
          <a:xfrm>
            <a:off x="6452936" y="332928"/>
            <a:ext cx="5494419" cy="1261884"/>
          </a:xfrm>
          <a:prstGeom prst="rect">
            <a:avLst/>
          </a:prstGeom>
          <a:noFill/>
        </p:spPr>
        <p:txBody>
          <a:bodyPr wrap="square" rtlCol="0">
            <a:spAutoFit/>
          </a:bodyPr>
          <a:lstStyle/>
          <a:p>
            <a:r>
              <a:rPr lang="en-US" sz="3800" b="1" dirty="0">
                <a:solidFill>
                  <a:srgbClr val="154F8F"/>
                </a:solidFill>
              </a:rPr>
              <a:t>West Virginia’s Broadband Challenge</a:t>
            </a:r>
          </a:p>
        </p:txBody>
      </p:sp>
      <p:sp>
        <p:nvSpPr>
          <p:cNvPr id="21" name="TextBox 20">
            <a:extLst>
              <a:ext uri="{FF2B5EF4-FFF2-40B4-BE49-F238E27FC236}">
                <a16:creationId xmlns:a16="http://schemas.microsoft.com/office/drawing/2014/main" id="{B32809EE-FDA4-4339-6C60-54ADEDD14A81}"/>
              </a:ext>
            </a:extLst>
          </p:cNvPr>
          <p:cNvSpPr txBox="1"/>
          <p:nvPr/>
        </p:nvSpPr>
        <p:spPr>
          <a:xfrm>
            <a:off x="6450758" y="1863173"/>
            <a:ext cx="4997116" cy="4708981"/>
          </a:xfrm>
          <a:prstGeom prst="rect">
            <a:avLst/>
          </a:prstGeom>
          <a:noFill/>
        </p:spPr>
        <p:txBody>
          <a:bodyPr wrap="square" rtlCol="0">
            <a:spAutoFit/>
          </a:bodyPr>
          <a:lstStyle/>
          <a:p>
            <a:r>
              <a:rPr lang="en-US" sz="2400" b="1" dirty="0">
                <a:solidFill>
                  <a:srgbClr val="FF0000"/>
                </a:solidFill>
              </a:rPr>
              <a:t>Pole Attachments are the #1 issue for broadband expansion in WV.</a:t>
            </a:r>
          </a:p>
          <a:p>
            <a:endParaRPr lang="en-US" dirty="0"/>
          </a:p>
          <a:p>
            <a:r>
              <a:rPr lang="en-US" b="1" dirty="0"/>
              <a:t>WV Public Service Commission Active Cases</a:t>
            </a:r>
          </a:p>
          <a:p>
            <a:r>
              <a:rPr lang="en-US" b="1" dirty="0"/>
              <a:t>https://www.psc.state.wv.us/</a:t>
            </a:r>
          </a:p>
          <a:p>
            <a:endParaRPr lang="en-US" dirty="0"/>
          </a:p>
          <a:p>
            <a:r>
              <a:rPr lang="en-US" dirty="0"/>
              <a:t>Pole Attachment Task Force</a:t>
            </a:r>
          </a:p>
          <a:p>
            <a:r>
              <a:rPr lang="en-US" sz="1200" dirty="0"/>
              <a:t>Case No. 24-0703-T-E-CTV-GI</a:t>
            </a:r>
          </a:p>
          <a:p>
            <a:endParaRPr lang="en-US" dirty="0"/>
          </a:p>
          <a:p>
            <a:r>
              <a:rPr lang="en-US" dirty="0"/>
              <a:t>Comcast vs AEP</a:t>
            </a:r>
          </a:p>
          <a:p>
            <a:r>
              <a:rPr lang="en-US" sz="1200" dirty="0"/>
              <a:t>CASE NO. 25-0463-CTV-E-POLE</a:t>
            </a:r>
          </a:p>
          <a:p>
            <a:endParaRPr lang="en-US" dirty="0"/>
          </a:p>
          <a:p>
            <a:r>
              <a:rPr lang="en-US" dirty="0"/>
              <a:t>DQE, LLC’s Petition for Rulemaking</a:t>
            </a:r>
          </a:p>
          <a:p>
            <a:r>
              <a:rPr lang="en-US" sz="1200" dirty="0"/>
              <a:t>Case No. 25-0350-T-P</a:t>
            </a:r>
          </a:p>
          <a:p>
            <a:endParaRPr lang="en-US" dirty="0"/>
          </a:p>
          <a:p>
            <a:r>
              <a:rPr lang="en-US" dirty="0"/>
              <a:t>Citynet vs FirstEnergy &amp; Frontier</a:t>
            </a:r>
          </a:p>
          <a:p>
            <a:r>
              <a:rPr lang="en-US" sz="1200" dirty="0"/>
              <a:t>Case No. 25-0640-T-E-POLE </a:t>
            </a:r>
            <a:r>
              <a:rPr lang="en-US" dirty="0"/>
              <a:t>		</a:t>
            </a:r>
          </a:p>
        </p:txBody>
      </p:sp>
      <p:pic>
        <p:nvPicPr>
          <p:cNvPr id="24" name="Graphic 23">
            <a:extLst>
              <a:ext uri="{FF2B5EF4-FFF2-40B4-BE49-F238E27FC236}">
                <a16:creationId xmlns:a16="http://schemas.microsoft.com/office/drawing/2014/main" id="{49B5D91A-7F18-1DED-25F0-D5FB2185B6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2649" y="5121900"/>
            <a:ext cx="2109539" cy="673082"/>
          </a:xfrm>
          <a:prstGeom prst="rect">
            <a:avLst/>
          </a:prstGeom>
        </p:spPr>
      </p:pic>
      <p:sp>
        <p:nvSpPr>
          <p:cNvPr id="27" name="Rectangle 26">
            <a:extLst>
              <a:ext uri="{FF2B5EF4-FFF2-40B4-BE49-F238E27FC236}">
                <a16:creationId xmlns:a16="http://schemas.microsoft.com/office/drawing/2014/main" id="{35A15F48-EEA6-B0C1-429A-AAF3FA9D1521}"/>
              </a:ext>
            </a:extLst>
          </p:cNvPr>
          <p:cNvSpPr/>
          <p:nvPr/>
        </p:nvSpPr>
        <p:spPr>
          <a:xfrm>
            <a:off x="0" y="0"/>
            <a:ext cx="5927557"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91442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Yellow-Orange Theme">
  <a:themeElements>
    <a:clrScheme name="FBA">
      <a:dk1>
        <a:srgbClr val="5B7E91"/>
      </a:dk1>
      <a:lt1>
        <a:srgbClr val="FFFFFF"/>
      </a:lt1>
      <a:dk2>
        <a:srgbClr val="000000"/>
      </a:dk2>
      <a:lt2>
        <a:srgbClr val="DDE5E9"/>
      </a:lt2>
      <a:accent1>
        <a:srgbClr val="5B7E91"/>
      </a:accent1>
      <a:accent2>
        <a:srgbClr val="E17628"/>
      </a:accent2>
      <a:accent3>
        <a:srgbClr val="0D96D3"/>
      </a:accent3>
      <a:accent4>
        <a:srgbClr val="FFC000"/>
      </a:accent4>
      <a:accent5>
        <a:srgbClr val="7F64AB"/>
      </a:accent5>
      <a:accent6>
        <a:srgbClr val="DDE5E9"/>
      </a:accent6>
      <a:hlink>
        <a:srgbClr val="0D95D3"/>
      </a:hlink>
      <a:folHlink>
        <a:srgbClr val="7F63A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6824c8c-4a7b-475d-90b8-49457fbb121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CCAE2382255F479527A7506D4DE5BE" ma:contentTypeVersion="14" ma:contentTypeDescription="Create a new document." ma:contentTypeScope="" ma:versionID="ec613bdbf257d38d6ca36e305c297c88">
  <xsd:schema xmlns:xsd="http://www.w3.org/2001/XMLSchema" xmlns:xs="http://www.w3.org/2001/XMLSchema" xmlns:p="http://schemas.microsoft.com/office/2006/metadata/properties" xmlns:ns3="56824c8c-4a7b-475d-90b8-49457fbb1216" xmlns:ns4="8ef039ea-d018-48dc-9471-965c8b1c3442" targetNamespace="http://schemas.microsoft.com/office/2006/metadata/properties" ma:root="true" ma:fieldsID="1477699bf452a681e2b6e08eb31a6f22" ns3:_="" ns4:_="">
    <xsd:import namespace="56824c8c-4a7b-475d-90b8-49457fbb1216"/>
    <xsd:import namespace="8ef039ea-d018-48dc-9471-965c8b1c3442"/>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824c8c-4a7b-475d-90b8-49457fbb121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f039ea-d018-48dc-9471-965c8b1c3442"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A21F3-3468-4093-852D-3224C83A0D60}">
  <ds:schemaRefs>
    <ds:schemaRef ds:uri="56824c8c-4a7b-475d-90b8-49457fbb1216"/>
    <ds:schemaRef ds:uri="8ef039ea-d018-48dc-9471-965c8b1c3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1D5E81-DA51-4AEE-8DDD-20AD72FCAD82}">
  <ds:schemaRefs>
    <ds:schemaRef ds:uri="56824c8c-4a7b-475d-90b8-49457fbb1216"/>
    <ds:schemaRef ds:uri="8ef039ea-d018-48dc-9471-965c8b1c34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AA615C-A4D4-45A1-83E0-D2C685D06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1917</TotalTime>
  <Words>221</Words>
  <Application>Microsoft Office PowerPoint</Application>
  <PresentationFormat>Widescreen</PresentationFormat>
  <Paragraphs>36</Paragraphs>
  <Slides>11</Slides>
  <Notes>3</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2013 - 2022 Theme</vt:lpstr>
      <vt:lpstr>1_Office 2013 - 2022 Theme</vt:lpstr>
      <vt:lpstr>1_Yellow-Orange Theme</vt:lpstr>
      <vt:lpstr>Bridging the Divide in the Mountain State: Citynet’s Role in Rural Broadband Expansion</vt:lpstr>
      <vt:lpstr>Thank you to our Fiber for Breakfast Sponsor!</vt:lpstr>
      <vt:lpstr>2025 Regional Fiber Connect Locations</vt:lpstr>
      <vt:lpstr>Gaurav Juneja</vt:lpstr>
      <vt:lpstr>PowerPoint Presentation</vt:lpstr>
      <vt:lpstr>PowerPoint Presentation</vt:lpstr>
      <vt:lpstr>PowerPoint Presentation</vt:lpstr>
      <vt:lpstr>PowerPoint Presentation</vt:lpstr>
      <vt:lpstr>PowerPoint Presentation</vt:lpstr>
      <vt:lpstr>PowerPoint Presentation</vt:lpstr>
      <vt:lpstr>UP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Daley</dc:creator>
  <cp:lastModifiedBy>David Norris</cp:lastModifiedBy>
  <cp:revision>29</cp:revision>
  <dcterms:created xsi:type="dcterms:W3CDTF">2021-12-10T20:53:43Z</dcterms:created>
  <dcterms:modified xsi:type="dcterms:W3CDTF">2025-07-30T19:45:36Z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0x01010041CCAE2382255F479527A7506D4DE5BE</vt:lpwstr>
  </property>
</Properties>
</file>