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4"/>
    <p:sldMasterId id="2147483808" r:id="rId5"/>
    <p:sldMasterId id="2147483839" r:id="rId6"/>
  </p:sldMasterIdLst>
  <p:notesMasterIdLst>
    <p:notesMasterId r:id="rId17"/>
  </p:notesMasterIdLst>
  <p:handoutMasterIdLst>
    <p:handoutMasterId r:id="rId18"/>
  </p:handoutMasterIdLst>
  <p:sldIdLst>
    <p:sldId id="308" r:id="rId7"/>
    <p:sldId id="302" r:id="rId8"/>
    <p:sldId id="2147470246" r:id="rId9"/>
    <p:sldId id="2024878310" r:id="rId10"/>
    <p:sldId id="2147474297" r:id="rId11"/>
    <p:sldId id="2147474292" r:id="rId12"/>
    <p:sldId id="2147474291" r:id="rId13"/>
    <p:sldId id="2147474312" r:id="rId14"/>
    <p:sldId id="2147474310" r:id="rId15"/>
    <p:sldId id="43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900FFD5-14A1-4047-9AA4-C24811CEDE9B}">
          <p14:sldIdLst>
            <p14:sldId id="308"/>
            <p14:sldId id="302"/>
            <p14:sldId id="2147470246"/>
            <p14:sldId id="2024878310"/>
            <p14:sldId id="2147474297"/>
            <p14:sldId id="2147474292"/>
            <p14:sldId id="2147474291"/>
            <p14:sldId id="2147474312"/>
            <p14:sldId id="2147474310"/>
          </p14:sldIdLst>
        </p14:section>
        <p14:section name="Guest Slides" id="{12BA105E-C586-4D5A-BD86-B1C3FC9EF104}">
          <p14:sldIdLst/>
        </p14:section>
        <p14:section name="Wrap Up" id="{9D800FED-6D39-4BA7-9F92-0191AD39F938}">
          <p14:sldIdLst>
            <p14:sldId id="43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B7E91"/>
    <a:srgbClr val="2098C3"/>
    <a:srgbClr val="E2772A"/>
    <a:srgbClr val="EFF3F5"/>
    <a:srgbClr val="DEE6E9"/>
    <a:srgbClr val="6DA748"/>
    <a:srgbClr val="00B3BC"/>
    <a:srgbClr val="00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7A5F4C-A2F1-4D04-962B-AE6A4C4D6E61}" v="19" dt="2025-11-04T21:08:51.030"/>
    <p1510:client id="{501FEA75-2DE8-FFC9-0248-E50BFD016798}" v="9" dt="2025-11-06T16:25:03.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96"/>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B06AC7-C27B-9027-D877-67CB087E90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1C0D43D-A4A4-6990-6844-89D3176B25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0CB897-2A81-6D47-B809-1B8083E423F1}" type="datetimeFigureOut">
              <a:rPr lang="en-US" smtClean="0"/>
              <a:t>11/6/2025</a:t>
            </a:fld>
            <a:endParaRPr lang="en-US"/>
          </a:p>
        </p:txBody>
      </p:sp>
      <p:sp>
        <p:nvSpPr>
          <p:cNvPr id="4" name="Footer Placeholder 3">
            <a:extLst>
              <a:ext uri="{FF2B5EF4-FFF2-40B4-BE49-F238E27FC236}">
                <a16:creationId xmlns:a16="http://schemas.microsoft.com/office/drawing/2014/main" id="{1A85B44B-B947-FC08-4E93-D081ACDD81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AE988C-4E7C-FEED-74A7-B35998064A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01836A-0476-854B-A7C9-E0B42625D40C}" type="slidenum">
              <a:rPr lang="en-US" smtClean="0"/>
              <a:t>‹#›</a:t>
            </a:fld>
            <a:endParaRPr lang="en-US"/>
          </a:p>
        </p:txBody>
      </p:sp>
    </p:spTree>
    <p:extLst>
      <p:ext uri="{BB962C8B-B14F-4D97-AF65-F5344CB8AC3E}">
        <p14:creationId xmlns:p14="http://schemas.microsoft.com/office/powerpoint/2010/main" val="210904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F47D9-2BB9-6741-9E74-7DC9FA31381A}"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653E6-9D44-5A45-8D43-4F94C1F85AF5}" type="slidenum">
              <a:rPr lang="en-US" smtClean="0"/>
              <a:t>‹#›</a:t>
            </a:fld>
            <a:endParaRPr lang="en-US"/>
          </a:p>
        </p:txBody>
      </p:sp>
    </p:spTree>
    <p:extLst>
      <p:ext uri="{BB962C8B-B14F-4D97-AF65-F5344CB8AC3E}">
        <p14:creationId xmlns:p14="http://schemas.microsoft.com/office/powerpoint/2010/main" val="219533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berbroadband.org/fiber-for-breakfast-series-registration-opt-in-for-2024-seas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1</a:t>
            </a:fld>
            <a:endParaRPr lang="en-US"/>
          </a:p>
        </p:txBody>
      </p:sp>
    </p:spTree>
    <p:extLst>
      <p:ext uri="{BB962C8B-B14F-4D97-AF65-F5344CB8AC3E}">
        <p14:creationId xmlns:p14="http://schemas.microsoft.com/office/powerpoint/2010/main" val="305458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843F0-6C8E-40A9-8AF2-FE431934D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65899-461A-20F1-0F15-33A6283A05C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060F47E-A25E-E323-BFC8-C80FD9DCA933}"/>
              </a:ext>
            </a:extLst>
          </p:cNvPr>
          <p:cNvSpPr>
            <a:spLocks noGrp="1"/>
          </p:cNvSpPr>
          <p:nvPr>
            <p:ph type="body" idx="1"/>
          </p:nvPr>
        </p:nvSpPr>
        <p:spPr/>
        <p:txBody>
          <a:bodyPr/>
          <a:lstStyle/>
          <a:p>
            <a:pPr rtl="0" eaLnBrk="1" latinLnBrk="0" hangingPunct="1"/>
            <a:r>
              <a:rPr lang="en-US" sz="1600" kern="1200" dirty="0">
                <a:solidFill>
                  <a:schemeClr val="tx1"/>
                </a:solidFill>
                <a:effectLst/>
                <a:latin typeface="+mn-lt"/>
                <a:ea typeface="+mn-ea"/>
                <a:cs typeface="+mn-cs"/>
              </a:rPr>
              <a:t>Thank you for attending today and thank you to . . .</a:t>
            </a:r>
            <a:endParaRPr lang="en-US" dirty="0">
              <a:effectLst/>
            </a:endParaRPr>
          </a:p>
          <a:p>
            <a:pPr rtl="0" eaLnBrk="1" latinLnBrk="0" hangingPunct="1"/>
            <a:r>
              <a:rPr lang="en-US" sz="1600" kern="1200" dirty="0">
                <a:solidFill>
                  <a:schemeClr val="tx1"/>
                </a:solidFill>
                <a:effectLst/>
                <a:latin typeface="+mn-lt"/>
                <a:ea typeface="+mn-ea"/>
                <a:cs typeface="+mn-cs"/>
              </a:rPr>
              <a:t> </a:t>
            </a:r>
            <a:endParaRPr lang="en-US" dirty="0">
              <a:effectLst/>
            </a:endParaRPr>
          </a:p>
          <a:p>
            <a:pPr rtl="0" eaLnBrk="1" latinLnBrk="0" hangingPunct="1"/>
            <a:r>
              <a:rPr lang="en-US" sz="1600" kern="1200" dirty="0">
                <a:solidFill>
                  <a:schemeClr val="tx1"/>
                </a:solidFill>
                <a:effectLst/>
                <a:latin typeface="+mn-lt"/>
                <a:ea typeface="+mn-ea"/>
                <a:cs typeface="+mn-cs"/>
              </a:rPr>
              <a:t>Mike and Imtiaz, and Panduit for sponsoring today’s webinar.</a:t>
            </a:r>
            <a:endParaRPr lang="en-US" dirty="0">
              <a:effectLst/>
            </a:endParaRPr>
          </a:p>
          <a:p>
            <a:pPr rtl="0" eaLnBrk="1" latinLnBrk="0" hangingPunct="1"/>
            <a:r>
              <a:rPr lang="en-US" sz="1600" kern="1200" dirty="0">
                <a:solidFill>
                  <a:schemeClr val="tx1"/>
                </a:solidFill>
                <a:effectLst/>
                <a:latin typeface="+mn-lt"/>
                <a:ea typeface="+mn-ea"/>
                <a:cs typeface="+mn-cs"/>
              </a:rPr>
              <a:t> </a:t>
            </a:r>
            <a:endParaRPr lang="en-US" dirty="0">
              <a:effectLst/>
            </a:endParaRPr>
          </a:p>
          <a:p>
            <a:pPr rtl="0" eaLnBrk="1" latinLnBrk="0" hangingPunct="1"/>
            <a:r>
              <a:rPr lang="en-US" sz="1600" kern="1200" dirty="0">
                <a:solidFill>
                  <a:schemeClr val="tx1"/>
                </a:solidFill>
                <a:effectLst/>
                <a:latin typeface="+mn-lt"/>
                <a:ea typeface="+mn-ea"/>
                <a:cs typeface="+mn-cs"/>
              </a:rPr>
              <a:t>Before we wrap up I want to share a few quick announcements.</a:t>
            </a:r>
            <a:endParaRPr lang="en-US" dirty="0">
              <a:effectLst/>
            </a:endParaRPr>
          </a:p>
          <a:p>
            <a:pPr rtl="0" eaLnBrk="1" latinLnBrk="0" hangingPunct="1"/>
            <a:r>
              <a:rPr lang="en-US" sz="1600" kern="1200" dirty="0">
                <a:solidFill>
                  <a:schemeClr val="tx1"/>
                </a:solidFill>
                <a:effectLst/>
                <a:latin typeface="+mn-lt"/>
                <a:ea typeface="+mn-ea"/>
                <a:cs typeface="+mn-cs"/>
              </a:rPr>
              <a:t> </a:t>
            </a:r>
            <a:endParaRPr lang="en-US" dirty="0">
              <a:effectLst/>
            </a:endParaRPr>
          </a:p>
          <a:p>
            <a:pPr rtl="0" eaLnBrk="1" latinLnBrk="0" hangingPunct="1"/>
            <a:r>
              <a:rPr lang="en-US" sz="1600" kern="1200" dirty="0">
                <a:solidFill>
                  <a:schemeClr val="tx1"/>
                </a:solidFill>
                <a:effectLst/>
                <a:latin typeface="+mn-lt"/>
                <a:ea typeface="+mn-ea"/>
                <a:cs typeface="+mn-cs"/>
              </a:rPr>
              <a:t>Our next Regional Fiber Connect will take place on October 16</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 in Scottsdale, Arizona. Followed by Kansas City, Missouri on November 11</a:t>
            </a:r>
            <a:r>
              <a:rPr lang="en-US" sz="1600" kern="1200" baseline="30000" dirty="0">
                <a:solidFill>
                  <a:schemeClr val="tx1"/>
                </a:solidFill>
                <a:effectLst/>
                <a:latin typeface="+mn-lt"/>
                <a:ea typeface="+mn-ea"/>
                <a:cs typeface="+mn-cs"/>
              </a:rPr>
              <a:t>th</a:t>
            </a:r>
            <a:r>
              <a:rPr lang="en-US" sz="1600" kern="1200" dirty="0">
                <a:solidFill>
                  <a:schemeClr val="tx1"/>
                </a:solidFill>
                <a:effectLst/>
                <a:latin typeface="+mn-lt"/>
                <a:ea typeface="+mn-ea"/>
                <a:cs typeface="+mn-cs"/>
              </a:rPr>
              <a:t>.</a:t>
            </a:r>
            <a:endParaRPr lang="en-US" dirty="0">
              <a:effectLst/>
            </a:endParaRPr>
          </a:p>
          <a:p>
            <a:pPr rtl="0" eaLnBrk="1" latinLnBrk="0" hangingPunct="1"/>
            <a:r>
              <a:rPr lang="en-US" sz="1600" kern="1200" dirty="0">
                <a:solidFill>
                  <a:schemeClr val="tx1"/>
                </a:solidFill>
                <a:effectLst/>
                <a:latin typeface="+mn-lt"/>
                <a:ea typeface="+mn-ea"/>
                <a:cs typeface="+mn-cs"/>
              </a:rPr>
              <a:t> </a:t>
            </a:r>
            <a:endParaRPr lang="en-US" dirty="0">
              <a:effectLst/>
            </a:endParaRPr>
          </a:p>
          <a:p>
            <a:pPr rtl="0" eaLnBrk="1" latinLnBrk="0" hangingPunct="1"/>
            <a:r>
              <a:rPr lang="en-US" sz="1600" kern="1200" dirty="0">
                <a:solidFill>
                  <a:schemeClr val="tx1"/>
                </a:solidFill>
                <a:effectLst/>
                <a:latin typeface="+mn-lt"/>
                <a:ea typeface="+mn-ea"/>
                <a:cs typeface="+mn-cs"/>
              </a:rPr>
              <a:t>If you are local to either area, please join us. Follow the link in the resources tool for more information and registration details.</a:t>
            </a:r>
            <a:endParaRPr lang="en-US" dirty="0">
              <a:effectLst/>
            </a:endParaRPr>
          </a:p>
          <a:p>
            <a:pPr marL="139700" indent="0">
              <a:buNone/>
            </a:pPr>
            <a:endParaRPr lang="en-US" b="1" u="sng" dirty="0"/>
          </a:p>
        </p:txBody>
      </p:sp>
      <p:sp>
        <p:nvSpPr>
          <p:cNvPr id="4" name="Slide Number Placeholder 3">
            <a:extLst>
              <a:ext uri="{FF2B5EF4-FFF2-40B4-BE49-F238E27FC236}">
                <a16:creationId xmlns:a16="http://schemas.microsoft.com/office/drawing/2014/main" id="{B2A1743A-0F0D-72D2-B351-4DD59DB18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653E6-9D44-5A45-8D43-4F94C1F85A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76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4DF84-2231-42F9-AE48-15D31758C9A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22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tabLst>
                <a:tab pos="68580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4DF84-2231-42F9-AE48-15D31758C9A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16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nSpc>
                <a:spcPct val="107000"/>
              </a:lnSpc>
              <a:spcBef>
                <a:spcPts val="0"/>
              </a:spcBef>
              <a:spcAft>
                <a:spcPts val="0"/>
              </a:spcAft>
              <a:tabLst>
                <a:tab pos="68580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4DF84-2231-42F9-AE48-15D31758C9A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71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115A3-9064-1C4C-7021-B8D71D1FD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9455B-7D9D-04BB-8266-CC8C9F134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E6B3FD-747B-B836-9385-6DDC742D24C5}"/>
              </a:ext>
            </a:extLst>
          </p:cNvPr>
          <p:cNvSpPr>
            <a:spLocks noGrp="1"/>
          </p:cNvSpPr>
          <p:nvPr>
            <p:ph type="body" idx="1"/>
          </p:nvPr>
        </p:nvSpPr>
        <p:spPr/>
        <p:txBody>
          <a:bodyPr/>
          <a:lstStyle/>
          <a:p>
            <a:pPr marR="0" lvl="0">
              <a:lnSpc>
                <a:spcPct val="107000"/>
              </a:lnSpc>
              <a:spcBef>
                <a:spcPts val="0"/>
              </a:spcBef>
              <a:spcAft>
                <a:spcPts val="0"/>
              </a:spcAft>
              <a:tabLst>
                <a:tab pos="685800" algn="l"/>
              </a:tabLst>
            </a:pPr>
            <a:endParaRPr lang="en-US"/>
          </a:p>
        </p:txBody>
      </p:sp>
      <p:sp>
        <p:nvSpPr>
          <p:cNvPr id="4" name="Slide Number Placeholder 3">
            <a:extLst>
              <a:ext uri="{FF2B5EF4-FFF2-40B4-BE49-F238E27FC236}">
                <a16:creationId xmlns:a16="http://schemas.microsoft.com/office/drawing/2014/main" id="{C23110B8-7F78-B789-3FE0-568089A563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4DF84-2231-42F9-AE48-15D31758C9A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817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latinLnBrk="0" hangingPunct="1">
              <a:spcBef>
                <a:spcPts val="0"/>
              </a:spcBef>
              <a:spcAft>
                <a:spcPts val="0"/>
              </a:spcAft>
            </a:pPr>
            <a:r>
              <a:rPr lang="en-US" sz="1800" u="sng" kern="1200">
                <a:solidFill>
                  <a:srgbClr val="000000"/>
                </a:solidFill>
                <a:effectLst/>
                <a:latin typeface="Calibri" panose="020F0502020204030204" pitchFamily="34" charset="0"/>
                <a:ea typeface="+mn-ea"/>
                <a:cs typeface="+mn-cs"/>
              </a:rPr>
              <a:t>Links for chat:</a:t>
            </a: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endParaRPr lang="en-US" sz="1200" u="sng" kern="1200">
              <a:solidFill>
                <a:srgbClr val="000000"/>
              </a:solidFill>
              <a:effectLst/>
              <a:latin typeface="+mn-lt"/>
              <a:ea typeface="+mn-ea"/>
              <a:cs typeface="+mn-cs"/>
            </a:endParaRPr>
          </a:p>
          <a:p>
            <a:pPr marL="0" algn="l" rtl="0" eaLnBrk="1" latinLnBrk="0" hangingPunct="1">
              <a:spcBef>
                <a:spcPts val="0"/>
              </a:spcBef>
              <a:spcAft>
                <a:spcPts val="0"/>
              </a:spcAft>
            </a:pPr>
            <a:r>
              <a:rPr lang="en-US" sz="1800">
                <a:effectLst/>
                <a:latin typeface="Calibri" panose="020F0502020204030204" pitchFamily="34" charset="0"/>
                <a:ea typeface="Aptos" panose="020B0004020202020204" pitchFamily="34" charset="0"/>
              </a:rPr>
              <a:t>Don’t miss out on next week’s Fiber for Breakfast!</a:t>
            </a:r>
          </a:p>
          <a:p>
            <a:pPr marL="0" algn="l" rtl="0" eaLnBrk="1" latinLnBrk="0" hangingPunct="1">
              <a:spcBef>
                <a:spcPts val="0"/>
              </a:spcBef>
              <a:spcAft>
                <a:spcPts val="0"/>
              </a:spcAft>
            </a:pPr>
            <a:r>
              <a:rPr lang="en-US" sz="2800">
                <a:hlinkClick r:id="rId3"/>
              </a:rPr>
              <a:t>Fiber for Breakfast Series Registration: Opt-In for 2024 Season – Fiber Broadband Association</a:t>
            </a:r>
            <a:endParaRPr lang="en-US"/>
          </a:p>
        </p:txBody>
      </p:sp>
      <p:sp>
        <p:nvSpPr>
          <p:cNvPr id="4" name="Slide Number Placeholder 3"/>
          <p:cNvSpPr>
            <a:spLocks noGrp="1"/>
          </p:cNvSpPr>
          <p:nvPr>
            <p:ph type="sldNum" sz="quarter" idx="5"/>
          </p:nvPr>
        </p:nvSpPr>
        <p:spPr/>
        <p:txBody>
          <a:bodyPr/>
          <a:lstStyle/>
          <a:p>
            <a:fld id="{69B653E6-9D44-5A45-8D43-4F94C1F85AF5}" type="slidenum">
              <a:rPr lang="en-US" smtClean="0"/>
              <a:t>5</a:t>
            </a:fld>
            <a:endParaRPr lang="en-US"/>
          </a:p>
        </p:txBody>
      </p:sp>
    </p:spTree>
    <p:extLst>
      <p:ext uri="{BB962C8B-B14F-4D97-AF65-F5344CB8AC3E}">
        <p14:creationId xmlns:p14="http://schemas.microsoft.com/office/powerpoint/2010/main" val="378866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83753470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18077638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1689395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863552212"/>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445698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07114642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8426729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4382074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23234957"/>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28328464"/>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62554110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69696014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96098976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46142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2781602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81799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56719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4031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97830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250143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64666167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157922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81564912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233831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6526833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57935260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546916291"/>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26534132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75489956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988336791"/>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152679806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95951242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2"/>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0" cy="1066800"/>
          </a:xfrm>
        </p:spPr>
        <p:txBody>
          <a:bodyPr/>
          <a:lstStyle>
            <a:lvl1pPr>
              <a:defRPr/>
            </a:lvl1pPr>
          </a:lstStyle>
          <a:p>
            <a:r>
              <a:rPr lang="en-US"/>
              <a:t>Guest Logo</a:t>
            </a:r>
          </a:p>
        </p:txBody>
      </p:sp>
    </p:spTree>
    <p:extLst>
      <p:ext uri="{BB962C8B-B14F-4D97-AF65-F5344CB8AC3E}">
        <p14:creationId xmlns:p14="http://schemas.microsoft.com/office/powerpoint/2010/main" val="4004624523"/>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20589131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10478062"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2" y="6221381"/>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3881179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2"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1037138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0"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2" y="2940963"/>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950981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1"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5" y="4029362"/>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8" y="742115"/>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3"/>
            <a:ext cx="5131810"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3" y="3506658"/>
            <a:ext cx="662161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2"/>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11029317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6" y="795072"/>
            <a:ext cx="4461854" cy="4464845"/>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1" y="3719637"/>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4"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6" y="797205"/>
            <a:ext cx="4461854"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58"/>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3" y="2451212"/>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247205459"/>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26689297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59"/>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88"/>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1"/>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3"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1"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1" y="2025359"/>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3"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0"/>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5"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3" y="2025359"/>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5"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5"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5" y="2025359"/>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7"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1356695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0"/>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2"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8"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3"/>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69"/>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89"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3"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2"/>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1"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69"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69" y="960282"/>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1"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7" y="602904"/>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2"/>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2"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0"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0"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2"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89" y="3176770"/>
            <a:ext cx="1599133" cy="1600200"/>
          </a:xfrm>
          <a:prstGeom prst="ellipse">
            <a:avLst/>
          </a:prstGeom>
          <a:solidFill>
            <a:schemeClr val="accent2"/>
          </a:solidFill>
          <a:ln w="12611" cap="flat">
            <a:noFill/>
            <a:prstDash val="solid"/>
            <a:miter/>
          </a:ln>
        </p:spPr>
        <p:txBody>
          <a:bodyPr rtlCol="0" anchor="ctr"/>
          <a:lstStyle/>
          <a:p>
            <a:endParaRPr lang="en-US"/>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7"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7"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09"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170287136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2"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2"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8"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5153038"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6"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2"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1" y="3973512"/>
            <a:ext cx="5153038"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8"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401720990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2"/>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2"/>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2"/>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79"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0"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2"/>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2" cy="2057400"/>
          </a:xfrm>
          <a:prstGeom prst="ellipse">
            <a:avLst/>
          </a:prstGeom>
          <a:solidFill>
            <a:schemeClr val="accent2"/>
          </a:solidFill>
          <a:ln w="12611" cap="flat">
            <a:noFill/>
            <a:prstDash val="solid"/>
            <a:miter/>
          </a:ln>
        </p:spPr>
        <p:txBody>
          <a:bodyPr rtlCol="0" anchor="ctr"/>
          <a:lstStyle/>
          <a:p>
            <a:endParaRPr lang="en-US"/>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6" y="2601768"/>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6" y="1498522"/>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2"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4" y="3973512"/>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0"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62180202"/>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557817930"/>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2"/>
            <a:ext cx="5082026"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55685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4" y="1377107"/>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0"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10478062"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5"/>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2" y="6221381"/>
            <a:ext cx="2364476" cy="480401"/>
          </a:xfrm>
          <a:prstGeom prst="rect">
            <a:avLst/>
          </a:prstGeom>
        </p:spPr>
      </p:pic>
    </p:spTree>
    <p:extLst>
      <p:ext uri="{BB962C8B-B14F-4D97-AF65-F5344CB8AC3E}">
        <p14:creationId xmlns:p14="http://schemas.microsoft.com/office/powerpoint/2010/main" val="4283482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4"/>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3"/>
            <a:ext cx="9034642"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2"/>
            <a:ext cx="9034642"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2" y="6221381"/>
            <a:ext cx="2364476" cy="480401"/>
          </a:xfrm>
          <a:prstGeom prst="rect">
            <a:avLst/>
          </a:prstGeom>
        </p:spPr>
      </p:pic>
    </p:spTree>
    <p:extLst>
      <p:ext uri="{BB962C8B-B14F-4D97-AF65-F5344CB8AC3E}">
        <p14:creationId xmlns:p14="http://schemas.microsoft.com/office/powerpoint/2010/main" val="386856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895499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89" y="1922144"/>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3123543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0"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2" y="6221381"/>
            <a:ext cx="2364476" cy="480401"/>
          </a:xfrm>
          <a:prstGeom prst="rect">
            <a:avLst/>
          </a:prstGeom>
        </p:spPr>
      </p:pic>
    </p:spTree>
    <p:extLst>
      <p:ext uri="{BB962C8B-B14F-4D97-AF65-F5344CB8AC3E}">
        <p14:creationId xmlns:p14="http://schemas.microsoft.com/office/powerpoint/2010/main" val="689943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0"/>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58"/>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398" y="2598002"/>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8" y="2079625"/>
            <a:ext cx="2468562"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2" y="6221381"/>
            <a:ext cx="2364476" cy="480401"/>
          </a:xfrm>
          <a:prstGeom prst="rect">
            <a:avLst/>
          </a:prstGeom>
        </p:spPr>
      </p:pic>
    </p:spTree>
    <p:extLst>
      <p:ext uri="{BB962C8B-B14F-4D97-AF65-F5344CB8AC3E}">
        <p14:creationId xmlns:p14="http://schemas.microsoft.com/office/powerpoint/2010/main" val="154586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633157"/>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Divider_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870DF3-2E67-EBEC-A8CC-4D92ECE1F515}"/>
              </a:ext>
            </a:extLst>
          </p:cNvPr>
          <p:cNvPicPr>
            <a:picLocks noChangeAspect="1"/>
          </p:cNvPicPr>
          <p:nvPr userDrawn="1"/>
        </p:nvPicPr>
        <p:blipFill>
          <a:blip r:embed="rId2"/>
          <a:srcRect/>
          <a:stretch/>
        </p:blipFill>
        <p:spPr>
          <a:xfrm>
            <a:off x="0" y="0"/>
            <a:ext cx="12192000" cy="6858000"/>
          </a:xfrm>
          <a:prstGeom prst="rect">
            <a:avLst/>
          </a:prstGeom>
        </p:spPr>
      </p:pic>
      <p:sp>
        <p:nvSpPr>
          <p:cNvPr id="9" name="Title 1">
            <a:extLst>
              <a:ext uri="{FF2B5EF4-FFF2-40B4-BE49-F238E27FC236}">
                <a16:creationId xmlns:a16="http://schemas.microsoft.com/office/drawing/2014/main" id="{F48375DE-4E49-5049-A314-917EE3A5D8A9}"/>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sp>
        <p:nvSpPr>
          <p:cNvPr id="3" name="Rectangle 2">
            <a:extLst>
              <a:ext uri="{FF2B5EF4-FFF2-40B4-BE49-F238E27FC236}">
                <a16:creationId xmlns:a16="http://schemas.microsoft.com/office/drawing/2014/main" id="{D28B7430-F790-01D8-875B-84EF3710D32B}"/>
              </a:ext>
            </a:extLst>
          </p:cNvPr>
          <p:cNvSpPr/>
          <p:nvPr userDrawn="1"/>
        </p:nvSpPr>
        <p:spPr>
          <a:xfrm>
            <a:off x="4303" y="14466887"/>
            <a:ext cx="12192000" cy="7493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4EB4891A-8EBF-5FEA-5254-427757F5333A}"/>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339182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Divider_2">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3BFF22-2A6B-F9E0-8F94-6FD5929A6A1D}"/>
              </a:ext>
            </a:extLst>
          </p:cNvPr>
          <p:cNvPicPr>
            <a:picLocks noChangeAspect="1"/>
          </p:cNvPicPr>
          <p:nvPr userDrawn="1"/>
        </p:nvPicPr>
        <p:blipFill>
          <a:blip r:embed="rId2"/>
          <a:srcRect l="93" r="93"/>
          <a:stretch/>
        </p:blipFill>
        <p:spPr>
          <a:xfrm>
            <a:off x="2" y="0"/>
            <a:ext cx="12191999" cy="6870746"/>
          </a:xfrm>
          <a:prstGeom prst="rect">
            <a:avLst/>
          </a:prstGeom>
        </p:spPr>
      </p:pic>
      <p:sp>
        <p:nvSpPr>
          <p:cNvPr id="5" name="Title 1">
            <a:extLst>
              <a:ext uri="{FF2B5EF4-FFF2-40B4-BE49-F238E27FC236}">
                <a16:creationId xmlns:a16="http://schemas.microsoft.com/office/drawing/2014/main" id="{A2D4074B-DB59-CE53-A281-B3DCB3ED2A7D}"/>
              </a:ext>
            </a:extLst>
          </p:cNvPr>
          <p:cNvSpPr>
            <a:spLocks noGrp="1"/>
          </p:cNvSpPr>
          <p:nvPr>
            <p:ph type="ctrTitle" hasCustomPrompt="1"/>
          </p:nvPr>
        </p:nvSpPr>
        <p:spPr>
          <a:xfrm>
            <a:off x="2313334" y="2940965"/>
            <a:ext cx="7565335" cy="786891"/>
          </a:xfrm>
          <a:prstGeom prst="rect">
            <a:avLst/>
          </a:prstGeom>
        </p:spPr>
        <p:txBody>
          <a:bodyPr anchor="ctr">
            <a:normAutofit/>
          </a:bodyPr>
          <a:lstStyle>
            <a:lvl1pPr algn="ctr">
              <a:defRPr sz="3800" b="1">
                <a:solidFill>
                  <a:schemeClr val="bg1"/>
                </a:solidFill>
                <a:latin typeface="+mn-lt"/>
              </a:defRPr>
            </a:lvl1pPr>
          </a:lstStyle>
          <a:p>
            <a:r>
              <a:rPr lang="en-US"/>
              <a:t>SECTION TITLE GOES HERE</a:t>
            </a:r>
          </a:p>
        </p:txBody>
      </p:sp>
      <p:pic>
        <p:nvPicPr>
          <p:cNvPr id="3" name="Picture 2">
            <a:extLst>
              <a:ext uri="{FF2B5EF4-FFF2-40B4-BE49-F238E27FC236}">
                <a16:creationId xmlns:a16="http://schemas.microsoft.com/office/drawing/2014/main" id="{E29C3259-7B3B-6DC6-7CC8-7C424AC3450B}"/>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1245711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789869342"/>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peaker_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0" y="-1"/>
            <a:ext cx="5131811" cy="5635292"/>
          </a:xfrm>
          <a:custGeom>
            <a:avLst/>
            <a:gdLst>
              <a:gd name="connsiteX0" fmla="*/ 0 w 898737"/>
              <a:gd name="connsiteY0" fmla="*/ 581144 h 986912"/>
              <a:gd name="connsiteX1" fmla="*/ 165946 w 898737"/>
              <a:gd name="connsiteY1" fmla="*/ 986912 h 986912"/>
              <a:gd name="connsiteX2" fmla="*/ 898737 w 898737"/>
              <a:gd name="connsiteY2" fmla="*/ 986912 h 986912"/>
              <a:gd name="connsiteX3" fmla="*/ 898737 w 898737"/>
              <a:gd name="connsiteY3" fmla="*/ 92409 h 986912"/>
              <a:gd name="connsiteX4" fmla="*/ 583402 w 898737"/>
              <a:gd name="connsiteY4" fmla="*/ 0 h 986912"/>
              <a:gd name="connsiteX5" fmla="*/ 0 w 898737"/>
              <a:gd name="connsiteY5" fmla="*/ 581144 h 98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737" h="986912">
                <a:moveTo>
                  <a:pt x="0" y="581144"/>
                </a:moveTo>
                <a:cubicBezTo>
                  <a:pt x="0" y="739019"/>
                  <a:pt x="63320" y="882165"/>
                  <a:pt x="165946" y="986912"/>
                </a:cubicBezTo>
                <a:lnTo>
                  <a:pt x="898737" y="986912"/>
                </a:lnTo>
                <a:lnTo>
                  <a:pt x="898737" y="92409"/>
                </a:lnTo>
                <a:cubicBezTo>
                  <a:pt x="807865" y="33992"/>
                  <a:pt x="699552" y="0"/>
                  <a:pt x="583402" y="0"/>
                </a:cubicBezTo>
                <a:cubicBezTo>
                  <a:pt x="261115" y="0"/>
                  <a:pt x="0" y="260231"/>
                  <a:pt x="0" y="581144"/>
                </a:cubicBezTo>
                <a:close/>
              </a:path>
            </a:pathLst>
          </a:cu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949877" y="4029364"/>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2309" y="742117"/>
            <a:ext cx="3193473" cy="3193473"/>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0" y="2615"/>
            <a:ext cx="5131811" cy="5618945"/>
          </a:xfrm>
          <a:custGeom>
            <a:avLst/>
            <a:gdLst>
              <a:gd name="connsiteX0" fmla="*/ 0 w 5146850"/>
              <a:gd name="connsiteY0" fmla="*/ 0 h 5635413"/>
              <a:gd name="connsiteX1" fmla="*/ 4187999 w 5146850"/>
              <a:gd name="connsiteY1" fmla="*/ 0 h 5635413"/>
              <a:gd name="connsiteX2" fmla="*/ 4324089 w 5146850"/>
              <a:gd name="connsiteY2" fmla="*/ 141286 h 5635413"/>
              <a:gd name="connsiteX3" fmla="*/ 4331091 w 5146850"/>
              <a:gd name="connsiteY3" fmla="*/ 4502336 h 5635413"/>
              <a:gd name="connsiteX4" fmla="*/ 8161 w 5146850"/>
              <a:gd name="connsiteY4" fmla="*/ 5081113 h 5635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850" h="5635413">
                <a:moveTo>
                  <a:pt x="0" y="0"/>
                </a:moveTo>
                <a:lnTo>
                  <a:pt x="4187999" y="0"/>
                </a:lnTo>
                <a:lnTo>
                  <a:pt x="4324089" y="141286"/>
                </a:lnTo>
                <a:cubicBezTo>
                  <a:pt x="5418435" y="1387681"/>
                  <a:pt x="5421429" y="3252428"/>
                  <a:pt x="4331091" y="4502336"/>
                </a:cubicBezTo>
                <a:cubicBezTo>
                  <a:pt x="3239470" y="5753715"/>
                  <a:pt x="1390064" y="6001324"/>
                  <a:pt x="8161" y="5081113"/>
                </a:cubicBezTo>
                <a:close/>
              </a:path>
            </a:pathLst>
          </a:custGeom>
          <a:noFill/>
        </p:spPr>
        <p:txBody>
          <a:bodyPr wrap="square">
            <a:noAutofit/>
          </a:body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398392" y="3506660"/>
            <a:ext cx="6621611"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398393" y="2451214"/>
            <a:ext cx="662161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CD67B8E4-1737-DED2-A8E6-BCEEF5B06271}"/>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92654306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eaker_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p:nvPr userDrawn="1"/>
        </p:nvSpPr>
        <p:spPr>
          <a:xfrm rot="10800000">
            <a:off x="669957"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1646993"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46995"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669957"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5676523" y="3506660"/>
            <a:ext cx="6343480" cy="606425"/>
          </a:xfrm>
        </p:spPr>
        <p:txBody>
          <a:bodyPr>
            <a:normAutofit/>
          </a:bodyPr>
          <a:lstStyle>
            <a:lvl1pPr marL="0" indent="0">
              <a:buNone/>
              <a:defRPr sz="2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5676525" y="2451214"/>
            <a:ext cx="6343481" cy="786891"/>
          </a:xfrm>
          <a:prstGeom prst="rect">
            <a:avLst/>
          </a:prstGeom>
        </p:spPr>
        <p:txBody>
          <a:bodyPr anchor="ctr">
            <a:normAutofit/>
          </a:bodyPr>
          <a:lstStyle>
            <a:lvl1pPr algn="l">
              <a:defRPr sz="3800" b="1">
                <a:solidFill>
                  <a:schemeClr val="bg1"/>
                </a:solidFill>
                <a:latin typeface="+mn-lt"/>
              </a:defRPr>
            </a:lvl1pPr>
          </a:lstStyle>
          <a:p>
            <a:r>
              <a:rPr lang="en-US"/>
              <a:t>FIRST LAST NAME</a:t>
            </a:r>
          </a:p>
        </p:txBody>
      </p:sp>
      <p:pic>
        <p:nvPicPr>
          <p:cNvPr id="2" name="Picture 1">
            <a:extLst>
              <a:ext uri="{FF2B5EF4-FFF2-40B4-BE49-F238E27FC236}">
                <a16:creationId xmlns:a16="http://schemas.microsoft.com/office/drawing/2014/main" id="{AA7BA81C-74A4-A1DA-D6CB-836747BDF79E}"/>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26290820"/>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eaker_3">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rmAutofit/>
          </a:bodyPr>
          <a:lstStyle>
            <a:lvl1pPr marL="0" indent="0" algn="ctr">
              <a:buNone/>
              <a:defRPr sz="16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9D114538-0867-D0F7-D863-05040AFAB943}"/>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17331457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eaker_4">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a:solidFill>
                  <a:schemeClr val="bg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rmAutofit/>
          </a:bodyPr>
          <a:lstStyle>
            <a:lvl1pPr marL="0" indent="0" algn="ctr">
              <a:buNone/>
              <a:defRPr sz="1400" b="0" i="0">
                <a:solidFill>
                  <a:schemeClr val="bg1"/>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8AAD2321-3A13-306C-3D62-7CC96739B726}"/>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237084980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eaker_5">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96875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297023"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023" y="2025361"/>
            <a:ext cx="942596" cy="9425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968375" y="1667981"/>
            <a:ext cx="1599892" cy="16002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396721"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396721" y="3404009"/>
            <a:ext cx="2743200" cy="369332"/>
          </a:xfrm>
          <a:prstGeom prst="rect">
            <a:avLst/>
          </a:prstGeom>
        </p:spPr>
        <p:txBody>
          <a:bodyPr anchor="t" anchorCtr="0">
            <a:noAutofit/>
          </a:bodyPr>
          <a:lstStyle>
            <a:lvl1pPr algn="ctr">
              <a:defRPr sz="16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205123"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205123" y="3415301"/>
            <a:ext cx="2743200" cy="369332"/>
          </a:xfrm>
        </p:spPr>
        <p:txBody>
          <a:bodyPr anchor="t" anchorCtr="0">
            <a:noAutofit/>
          </a:bodyPr>
          <a:lstStyle>
            <a:lvl1pPr marL="0" indent="0" algn="ctr">
              <a:buFont typeface="Arial" panose="020B0604020202020204" pitchFamily="34" charset="0"/>
              <a:buNone/>
              <a:defRPr sz="16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3300049" y="3872690"/>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3300049" y="3415302"/>
            <a:ext cx="2743200" cy="388805"/>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3" name="Graphic 16">
            <a:extLst>
              <a:ext uri="{FF2B5EF4-FFF2-40B4-BE49-F238E27FC236}">
                <a16:creationId xmlns:a16="http://schemas.microsoft.com/office/drawing/2014/main" id="{CECBAE14-F26A-62D5-7CE1-CE7E7A6839F0}"/>
              </a:ext>
            </a:extLst>
          </p:cNvPr>
          <p:cNvSpPr>
            <a:spLocks noChangeAspect="1"/>
          </p:cNvSpPr>
          <p:nvPr userDrawn="1"/>
        </p:nvSpPr>
        <p:spPr>
          <a:xfrm rot="10800000">
            <a:off x="9645254"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7D2B1266-CB88-C2E0-F0B8-05BA6111906C}"/>
              </a:ext>
            </a:extLst>
          </p:cNvPr>
          <p:cNvSpPr txBox="1">
            <a:spLocks noChangeAspect="1"/>
          </p:cNvSpPr>
          <p:nvPr userDrawn="1"/>
        </p:nvSpPr>
        <p:spPr>
          <a:xfrm>
            <a:off x="9973522"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087B57CC-4D53-8E73-DF8E-C0510ACEA5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3522" y="2025361"/>
            <a:ext cx="942596" cy="942595"/>
          </a:xfrm>
          <a:prstGeom prst="rect">
            <a:avLst/>
          </a:prstGeom>
        </p:spPr>
      </p:pic>
      <p:sp>
        <p:nvSpPr>
          <p:cNvPr id="46" name="Picture Placeholder 19">
            <a:extLst>
              <a:ext uri="{FF2B5EF4-FFF2-40B4-BE49-F238E27FC236}">
                <a16:creationId xmlns:a16="http://schemas.microsoft.com/office/drawing/2014/main" id="{AE376069-1919-251E-55A2-2DE1F8248915}"/>
              </a:ext>
            </a:extLst>
          </p:cNvPr>
          <p:cNvSpPr>
            <a:spLocks noGrp="1" noChangeAspect="1"/>
          </p:cNvSpPr>
          <p:nvPr>
            <p:ph type="pic" sz="quarter" idx="20"/>
          </p:nvPr>
        </p:nvSpPr>
        <p:spPr>
          <a:xfrm>
            <a:off x="9644874" y="1667981"/>
            <a:ext cx="1599892" cy="1600200"/>
          </a:xfrm>
          <a:prstGeom prst="ellipse">
            <a:avLst/>
          </a:prstGeom>
          <a:noFill/>
        </p:spPr>
        <p:txBody>
          <a:bodyPr wrap="square">
            <a:noAutofit/>
          </a:bodyPr>
          <a:lstStyle>
            <a:lvl1pPr algn="ctr">
              <a:defRPr sz="1600"/>
            </a:lvl1pPr>
          </a:lstStyle>
          <a:p>
            <a:endParaRPr lang="en-US"/>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9073219" y="3861396"/>
            <a:ext cx="27432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9073219" y="3405072"/>
            <a:ext cx="2743200" cy="371891"/>
          </a:xfrm>
        </p:spPr>
        <p:txBody>
          <a:bodyPr anchor="t" anchorCtr="0">
            <a:normAutofit/>
          </a:bodyPr>
          <a:lstStyle>
            <a:lvl1pPr algn="ctr">
              <a:defRPr sz="1600" b="1">
                <a:solidFill>
                  <a:schemeClr val="bg1"/>
                </a:solidFill>
              </a:defRPr>
            </a:lvl1pPr>
            <a:lvl2pPr marL="0" indent="0">
              <a:buNone/>
              <a:defRPr/>
            </a:lvl2pPr>
          </a:lstStyle>
          <a:p>
            <a:pPr lvl="0"/>
            <a:r>
              <a:rPr lang="en-US"/>
              <a:t>FIRST LAST NAME</a:t>
            </a:r>
          </a:p>
        </p:txBody>
      </p:sp>
      <p:sp>
        <p:nvSpPr>
          <p:cNvPr id="42" name="Graphic 16">
            <a:extLst>
              <a:ext uri="{FF2B5EF4-FFF2-40B4-BE49-F238E27FC236}">
                <a16:creationId xmlns:a16="http://schemas.microsoft.com/office/drawing/2014/main" id="{2F7079F1-CA9A-A7D9-6DDF-A38FC2643E24}"/>
              </a:ext>
            </a:extLst>
          </p:cNvPr>
          <p:cNvSpPr>
            <a:spLocks noChangeAspect="1"/>
          </p:cNvSpPr>
          <p:nvPr userDrawn="1"/>
        </p:nvSpPr>
        <p:spPr>
          <a:xfrm rot="10800000">
            <a:off x="3860926"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8" name="Title 1">
            <a:extLst>
              <a:ext uri="{FF2B5EF4-FFF2-40B4-BE49-F238E27FC236}">
                <a16:creationId xmlns:a16="http://schemas.microsoft.com/office/drawing/2014/main" id="{906FA537-C1B4-D9DC-999F-786843003A39}"/>
              </a:ext>
            </a:extLst>
          </p:cNvPr>
          <p:cNvSpPr txBox="1">
            <a:spLocks noChangeAspect="1"/>
          </p:cNvSpPr>
          <p:nvPr userDrawn="1"/>
        </p:nvSpPr>
        <p:spPr>
          <a:xfrm>
            <a:off x="4189194"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4" name="Graphic 53">
            <a:extLst>
              <a:ext uri="{FF2B5EF4-FFF2-40B4-BE49-F238E27FC236}">
                <a16:creationId xmlns:a16="http://schemas.microsoft.com/office/drawing/2014/main" id="{4C068E9E-17CC-60C1-E689-167B846360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9194" y="2025361"/>
            <a:ext cx="942596" cy="942595"/>
          </a:xfrm>
          <a:prstGeom prst="rect">
            <a:avLst/>
          </a:prstGeom>
        </p:spPr>
      </p:pic>
      <p:sp>
        <p:nvSpPr>
          <p:cNvPr id="55" name="Picture Placeholder 19">
            <a:extLst>
              <a:ext uri="{FF2B5EF4-FFF2-40B4-BE49-F238E27FC236}">
                <a16:creationId xmlns:a16="http://schemas.microsoft.com/office/drawing/2014/main" id="{7AC20887-3714-CB2E-FF80-6FA1F5D7075F}"/>
              </a:ext>
            </a:extLst>
          </p:cNvPr>
          <p:cNvSpPr>
            <a:spLocks noGrp="1" noChangeAspect="1"/>
          </p:cNvSpPr>
          <p:nvPr>
            <p:ph type="pic" sz="quarter" idx="23"/>
          </p:nvPr>
        </p:nvSpPr>
        <p:spPr>
          <a:xfrm>
            <a:off x="3860546" y="1667981"/>
            <a:ext cx="1599892" cy="1600200"/>
          </a:xfrm>
          <a:prstGeom prst="ellipse">
            <a:avLst/>
          </a:prstGeom>
          <a:noFill/>
        </p:spPr>
        <p:txBody>
          <a:bodyPr wrap="square">
            <a:noAutofit/>
          </a:bodyPr>
          <a:lstStyle>
            <a:lvl1pPr algn="ctr">
              <a:defRPr sz="1600"/>
            </a:lvl1pPr>
          </a:lstStyle>
          <a:p>
            <a:endParaRPr lang="en-US"/>
          </a:p>
        </p:txBody>
      </p:sp>
      <p:sp>
        <p:nvSpPr>
          <p:cNvPr id="56" name="Graphic 16">
            <a:extLst>
              <a:ext uri="{FF2B5EF4-FFF2-40B4-BE49-F238E27FC236}">
                <a16:creationId xmlns:a16="http://schemas.microsoft.com/office/drawing/2014/main" id="{95525A18-54D3-EA7E-2340-7D1128AF7484}"/>
              </a:ext>
            </a:extLst>
          </p:cNvPr>
          <p:cNvSpPr>
            <a:spLocks noChangeAspect="1"/>
          </p:cNvSpPr>
          <p:nvPr userDrawn="1"/>
        </p:nvSpPr>
        <p:spPr>
          <a:xfrm rot="10800000">
            <a:off x="6777157" y="1667981"/>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7" name="Title 1">
            <a:extLst>
              <a:ext uri="{FF2B5EF4-FFF2-40B4-BE49-F238E27FC236}">
                <a16:creationId xmlns:a16="http://schemas.microsoft.com/office/drawing/2014/main" id="{FD7D0BD0-FBB3-3D2A-1AA3-119BBB62C727}"/>
              </a:ext>
            </a:extLst>
          </p:cNvPr>
          <p:cNvSpPr txBox="1">
            <a:spLocks noChangeAspect="1"/>
          </p:cNvSpPr>
          <p:nvPr userDrawn="1"/>
        </p:nvSpPr>
        <p:spPr>
          <a:xfrm>
            <a:off x="7105426" y="2201573"/>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8" name="Graphic 57">
            <a:extLst>
              <a:ext uri="{FF2B5EF4-FFF2-40B4-BE49-F238E27FC236}">
                <a16:creationId xmlns:a16="http://schemas.microsoft.com/office/drawing/2014/main" id="{C4314663-4242-AD26-9EA8-C8AEBB9E6C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05426" y="2025361"/>
            <a:ext cx="942596" cy="942595"/>
          </a:xfrm>
          <a:prstGeom prst="rect">
            <a:avLst/>
          </a:prstGeom>
        </p:spPr>
      </p:pic>
      <p:sp>
        <p:nvSpPr>
          <p:cNvPr id="59" name="Picture Placeholder 19">
            <a:extLst>
              <a:ext uri="{FF2B5EF4-FFF2-40B4-BE49-F238E27FC236}">
                <a16:creationId xmlns:a16="http://schemas.microsoft.com/office/drawing/2014/main" id="{CF904E3E-DB74-CA98-0A5D-A16C3B953D94}"/>
              </a:ext>
            </a:extLst>
          </p:cNvPr>
          <p:cNvSpPr>
            <a:spLocks noGrp="1" noChangeAspect="1"/>
          </p:cNvSpPr>
          <p:nvPr>
            <p:ph type="pic" sz="quarter" idx="24"/>
          </p:nvPr>
        </p:nvSpPr>
        <p:spPr>
          <a:xfrm>
            <a:off x="6776778" y="1667981"/>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C21696D0-F2B3-E732-A245-66A9A54B918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4114886255"/>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aker_6">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67ED3A0-B1D6-7741-BF3A-25E5B5D37F67}"/>
              </a:ext>
            </a:extLst>
          </p:cNvPr>
          <p:cNvSpPr/>
          <p:nvPr userDrawn="1"/>
        </p:nvSpPr>
        <p:spPr>
          <a:xfrm>
            <a:off x="0"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31923"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31923" y="2338028"/>
            <a:ext cx="3200400" cy="286232"/>
          </a:xfrm>
          <a:prstGeom prst="rect">
            <a:avLst/>
          </a:prstGeom>
        </p:spPr>
        <p:txBody>
          <a:bodyPr anchor="t" anchorCtr="0">
            <a:noAutofit/>
          </a:bodyPr>
          <a:lstStyle>
            <a:lvl1pPr algn="ctr">
              <a:defRPr sz="1400" b="1">
                <a:solidFill>
                  <a:schemeClr val="bg1"/>
                </a:solidFill>
                <a:latin typeface="+mn-lt"/>
              </a:defRPr>
            </a:lvl1pPr>
          </a:lstStyle>
          <a:p>
            <a:r>
              <a:rPr lang="en-US"/>
              <a:t>FIRST LAST NAME</a:t>
            </a:r>
          </a:p>
        </p:txBody>
      </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161259"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161259" y="4916334"/>
            <a:ext cx="3913453" cy="286232"/>
          </a:xfrm>
        </p:spPr>
        <p:txBody>
          <a:bodyPr>
            <a:noAutofit/>
          </a:bodyPr>
          <a:lstStyle>
            <a:lvl1pPr marL="0" indent="0" algn="ctr">
              <a:buFont typeface="Arial" panose="020B0604020202020204" pitchFamily="34" charset="0"/>
              <a:buNone/>
              <a:defRPr sz="1400" b="1">
                <a:solidFill>
                  <a:schemeClr val="bg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sp>
        <p:nvSpPr>
          <p:cNvPr id="33" name="Content Placeholder 6">
            <a:extLst>
              <a:ext uri="{FF2B5EF4-FFF2-40B4-BE49-F238E27FC236}">
                <a16:creationId xmlns:a16="http://schemas.microsoft.com/office/drawing/2014/main" id="{1D674DF2-540D-2131-8330-A157B9C6174F}"/>
              </a:ext>
            </a:extLst>
          </p:cNvPr>
          <p:cNvSpPr>
            <a:spLocks noGrp="1"/>
          </p:cNvSpPr>
          <p:nvPr>
            <p:ph sz="quarter" idx="18" hasCustomPrompt="1"/>
          </p:nvPr>
        </p:nvSpPr>
        <p:spPr>
          <a:xfrm>
            <a:off x="4527192"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37" name="Text Placeholder 36">
            <a:extLst>
              <a:ext uri="{FF2B5EF4-FFF2-40B4-BE49-F238E27FC236}">
                <a16:creationId xmlns:a16="http://schemas.microsoft.com/office/drawing/2014/main" id="{E47A5691-7EA3-FDE0-C2CA-34810846B909}"/>
              </a:ext>
            </a:extLst>
          </p:cNvPr>
          <p:cNvSpPr>
            <a:spLocks noGrp="1"/>
          </p:cNvSpPr>
          <p:nvPr>
            <p:ph type="body" sz="quarter" idx="19" hasCustomPrompt="1"/>
          </p:nvPr>
        </p:nvSpPr>
        <p:spPr>
          <a:xfrm>
            <a:off x="4527192"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47" name="Content Placeholder 6">
            <a:extLst>
              <a:ext uri="{FF2B5EF4-FFF2-40B4-BE49-F238E27FC236}">
                <a16:creationId xmlns:a16="http://schemas.microsoft.com/office/drawing/2014/main" id="{43099BA1-7165-CAD3-6208-761019297F46}"/>
              </a:ext>
            </a:extLst>
          </p:cNvPr>
          <p:cNvSpPr>
            <a:spLocks noGrp="1"/>
          </p:cNvSpPr>
          <p:nvPr>
            <p:ph sz="quarter" idx="21" hasCustomPrompt="1"/>
          </p:nvPr>
        </p:nvSpPr>
        <p:spPr>
          <a:xfrm>
            <a:off x="8574020" y="2699165"/>
            <a:ext cx="3200400"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49" name="Text Placeholder 48">
            <a:extLst>
              <a:ext uri="{FF2B5EF4-FFF2-40B4-BE49-F238E27FC236}">
                <a16:creationId xmlns:a16="http://schemas.microsoft.com/office/drawing/2014/main" id="{560E97E5-BB3A-22D0-4775-24837AC7442B}"/>
              </a:ext>
            </a:extLst>
          </p:cNvPr>
          <p:cNvSpPr>
            <a:spLocks noGrp="1"/>
          </p:cNvSpPr>
          <p:nvPr>
            <p:ph type="body" sz="quarter" idx="22" hasCustomPrompt="1"/>
          </p:nvPr>
        </p:nvSpPr>
        <p:spPr>
          <a:xfrm>
            <a:off x="8574020" y="2338028"/>
            <a:ext cx="3200400" cy="286232"/>
          </a:xfrm>
        </p:spPr>
        <p:txBody>
          <a:bodyPr anchor="t" anchorCtr="0">
            <a:noAutofit/>
          </a:bodyPr>
          <a:lstStyle>
            <a:lvl1pPr algn="ctr">
              <a:defRPr sz="1400" b="1">
                <a:solidFill>
                  <a:schemeClr val="bg1"/>
                </a:solidFill>
              </a:defRPr>
            </a:lvl1pPr>
            <a:lvl2pPr marL="0" indent="0">
              <a:buNone/>
              <a:defRPr/>
            </a:lvl2pPr>
          </a:lstStyle>
          <a:p>
            <a:pPr lvl="0"/>
            <a:r>
              <a:rPr lang="en-US"/>
              <a:t>FIRST LAST NAME</a:t>
            </a:r>
          </a:p>
        </p:txBody>
      </p:sp>
      <p:sp>
        <p:nvSpPr>
          <p:cNvPr id="70" name="Content Placeholder 6">
            <a:extLst>
              <a:ext uri="{FF2B5EF4-FFF2-40B4-BE49-F238E27FC236}">
                <a16:creationId xmlns:a16="http://schemas.microsoft.com/office/drawing/2014/main" id="{9FA4B20C-1EB0-4BDA-41D7-96D5FE9B1539}"/>
              </a:ext>
            </a:extLst>
          </p:cNvPr>
          <p:cNvSpPr>
            <a:spLocks noGrp="1"/>
          </p:cNvSpPr>
          <p:nvPr>
            <p:ph sz="quarter" idx="25" hasCustomPrompt="1"/>
          </p:nvPr>
        </p:nvSpPr>
        <p:spPr>
          <a:xfrm>
            <a:off x="2117288" y="5277471"/>
            <a:ext cx="3913453" cy="606425"/>
          </a:xfrm>
        </p:spPr>
        <p:txBody>
          <a:bodyPr>
            <a:normAutofit/>
          </a:bodyPr>
          <a:lstStyle>
            <a:lvl1pPr marL="0" indent="0" algn="ctr">
              <a:buNone/>
              <a:defRPr sz="1200" b="0" i="0">
                <a:solidFill>
                  <a:schemeClr val="bg1"/>
                </a:solidFill>
                <a:latin typeface="+mn-lt"/>
              </a:defRPr>
            </a:lvl1pPr>
          </a:lstStyle>
          <a:p>
            <a:pPr lvl="0"/>
            <a:r>
              <a:rPr lang="en-US"/>
              <a:t>Professional Title/Credentials</a:t>
            </a:r>
          </a:p>
        </p:txBody>
      </p:sp>
      <p:sp>
        <p:nvSpPr>
          <p:cNvPr id="107" name="Text Placeholder 106">
            <a:extLst>
              <a:ext uri="{FF2B5EF4-FFF2-40B4-BE49-F238E27FC236}">
                <a16:creationId xmlns:a16="http://schemas.microsoft.com/office/drawing/2014/main" id="{A01B80F5-F0E7-6898-7DC9-E69452B2BBC9}"/>
              </a:ext>
            </a:extLst>
          </p:cNvPr>
          <p:cNvSpPr>
            <a:spLocks noGrp="1"/>
          </p:cNvSpPr>
          <p:nvPr>
            <p:ph type="body" sz="quarter" idx="29" hasCustomPrompt="1"/>
          </p:nvPr>
        </p:nvSpPr>
        <p:spPr>
          <a:xfrm>
            <a:off x="2117290" y="4916334"/>
            <a:ext cx="3913452" cy="286232"/>
          </a:xfrm>
        </p:spPr>
        <p:txBody>
          <a:bodyPr>
            <a:noAutofit/>
          </a:bodyPr>
          <a:lstStyle>
            <a:lvl1pPr algn="ctr">
              <a:defRPr sz="1400" b="1">
                <a:solidFill>
                  <a:schemeClr val="bg1"/>
                </a:solidFill>
              </a:defRPr>
            </a:lvl1pPr>
          </a:lstStyle>
          <a:p>
            <a:pPr lvl="0"/>
            <a:r>
              <a:rPr lang="en-US"/>
              <a:t>FIRST LAST NAME</a:t>
            </a:r>
          </a:p>
        </p:txBody>
      </p:sp>
      <p:sp>
        <p:nvSpPr>
          <p:cNvPr id="4" name="Graphic 16">
            <a:extLst>
              <a:ext uri="{FF2B5EF4-FFF2-40B4-BE49-F238E27FC236}">
                <a16:creationId xmlns:a16="http://schemas.microsoft.com/office/drawing/2014/main" id="{3AAFBB9E-C912-C723-2027-E3DBFE229827}"/>
              </a:ext>
            </a:extLst>
          </p:cNvPr>
          <p:cNvSpPr>
            <a:spLocks noChangeAspect="1"/>
          </p:cNvSpPr>
          <p:nvPr userDrawn="1"/>
        </p:nvSpPr>
        <p:spPr>
          <a:xfrm rot="10800000">
            <a:off x="5305524"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EDDFC5C0-8CE8-4FEE-E73B-3A1A9F16C9F9}"/>
              </a:ext>
            </a:extLst>
          </p:cNvPr>
          <p:cNvSpPr txBox="1">
            <a:spLocks noChangeAspect="1"/>
          </p:cNvSpPr>
          <p:nvPr userDrawn="1"/>
        </p:nvSpPr>
        <p:spPr>
          <a:xfrm>
            <a:off x="5633791"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67061981-D989-E333-0E60-92779ECEAC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33791" y="960284"/>
            <a:ext cx="942596" cy="942595"/>
          </a:xfrm>
          <a:prstGeom prst="rect">
            <a:avLst/>
          </a:prstGeom>
        </p:spPr>
      </p:pic>
      <p:sp>
        <p:nvSpPr>
          <p:cNvPr id="8" name="Picture Placeholder 19">
            <a:extLst>
              <a:ext uri="{FF2B5EF4-FFF2-40B4-BE49-F238E27FC236}">
                <a16:creationId xmlns:a16="http://schemas.microsoft.com/office/drawing/2014/main" id="{D8C814CE-A3B0-74C7-E089-CDFE95722AE6}"/>
              </a:ext>
            </a:extLst>
          </p:cNvPr>
          <p:cNvSpPr>
            <a:spLocks noGrp="1" noChangeAspect="1"/>
          </p:cNvSpPr>
          <p:nvPr>
            <p:ph type="pic" sz="quarter" idx="30"/>
          </p:nvPr>
        </p:nvSpPr>
        <p:spPr>
          <a:xfrm>
            <a:off x="5305143" y="602904"/>
            <a:ext cx="1599892" cy="1600200"/>
          </a:xfrm>
          <a:prstGeom prst="ellipse">
            <a:avLst/>
          </a:prstGeom>
          <a:noFill/>
        </p:spPr>
        <p:txBody>
          <a:bodyPr wrap="square">
            <a:noAutofit/>
          </a:bodyPr>
          <a:lstStyle>
            <a:lvl1pPr algn="ctr">
              <a:defRPr sz="1600"/>
            </a:lvl1pPr>
          </a:lstStyle>
          <a:p>
            <a:endParaRPr lang="en-US"/>
          </a:p>
        </p:txBody>
      </p:sp>
      <p:sp>
        <p:nvSpPr>
          <p:cNvPr id="26" name="Graphic 16">
            <a:extLst>
              <a:ext uri="{FF2B5EF4-FFF2-40B4-BE49-F238E27FC236}">
                <a16:creationId xmlns:a16="http://schemas.microsoft.com/office/drawing/2014/main" id="{6C747BDA-1D1F-E399-158D-50930B3415EB}"/>
              </a:ext>
            </a:extLst>
          </p:cNvPr>
          <p:cNvSpPr>
            <a:spLocks noChangeAspect="1"/>
          </p:cNvSpPr>
          <p:nvPr userDrawn="1"/>
        </p:nvSpPr>
        <p:spPr>
          <a:xfrm rot="10800000">
            <a:off x="1240902"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28" name="Title 1">
            <a:extLst>
              <a:ext uri="{FF2B5EF4-FFF2-40B4-BE49-F238E27FC236}">
                <a16:creationId xmlns:a16="http://schemas.microsoft.com/office/drawing/2014/main" id="{046EF434-8853-0529-02B3-2264788ADD71}"/>
              </a:ext>
            </a:extLst>
          </p:cNvPr>
          <p:cNvSpPr txBox="1">
            <a:spLocks noChangeAspect="1"/>
          </p:cNvSpPr>
          <p:nvPr userDrawn="1"/>
        </p:nvSpPr>
        <p:spPr>
          <a:xfrm>
            <a:off x="1569170"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29" name="Graphic 28">
            <a:extLst>
              <a:ext uri="{FF2B5EF4-FFF2-40B4-BE49-F238E27FC236}">
                <a16:creationId xmlns:a16="http://schemas.microsoft.com/office/drawing/2014/main" id="{31E7D0D9-A56C-5EE4-B412-126FE0D0F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69170" y="960284"/>
            <a:ext cx="942596" cy="942595"/>
          </a:xfrm>
          <a:prstGeom prst="rect">
            <a:avLst/>
          </a:prstGeom>
        </p:spPr>
      </p:pic>
      <p:sp>
        <p:nvSpPr>
          <p:cNvPr id="30" name="Picture Placeholder 19">
            <a:extLst>
              <a:ext uri="{FF2B5EF4-FFF2-40B4-BE49-F238E27FC236}">
                <a16:creationId xmlns:a16="http://schemas.microsoft.com/office/drawing/2014/main" id="{1856880E-5E74-EE63-1E91-5DB2BAF27419}"/>
              </a:ext>
            </a:extLst>
          </p:cNvPr>
          <p:cNvSpPr>
            <a:spLocks noGrp="1" noChangeAspect="1"/>
          </p:cNvSpPr>
          <p:nvPr>
            <p:ph type="pic" sz="quarter" idx="31"/>
          </p:nvPr>
        </p:nvSpPr>
        <p:spPr>
          <a:xfrm>
            <a:off x="1240522" y="602904"/>
            <a:ext cx="1599892" cy="1600200"/>
          </a:xfrm>
          <a:prstGeom prst="ellipse">
            <a:avLst/>
          </a:prstGeom>
          <a:noFill/>
        </p:spPr>
        <p:txBody>
          <a:bodyPr wrap="square">
            <a:noAutofit/>
          </a:bodyPr>
          <a:lstStyle>
            <a:lvl1pPr algn="ctr">
              <a:defRPr sz="1600"/>
            </a:lvl1pPr>
          </a:lstStyle>
          <a:p>
            <a:endParaRPr lang="en-US"/>
          </a:p>
        </p:txBody>
      </p:sp>
      <p:sp>
        <p:nvSpPr>
          <p:cNvPr id="32" name="Graphic 16">
            <a:extLst>
              <a:ext uri="{FF2B5EF4-FFF2-40B4-BE49-F238E27FC236}">
                <a16:creationId xmlns:a16="http://schemas.microsoft.com/office/drawing/2014/main" id="{BF079EE7-567B-A224-54F3-496DD94AA371}"/>
              </a:ext>
            </a:extLst>
          </p:cNvPr>
          <p:cNvSpPr>
            <a:spLocks noChangeAspect="1"/>
          </p:cNvSpPr>
          <p:nvPr userDrawn="1"/>
        </p:nvSpPr>
        <p:spPr>
          <a:xfrm rot="10800000">
            <a:off x="9352588" y="602904"/>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34" name="Title 1">
            <a:extLst>
              <a:ext uri="{FF2B5EF4-FFF2-40B4-BE49-F238E27FC236}">
                <a16:creationId xmlns:a16="http://schemas.microsoft.com/office/drawing/2014/main" id="{C40BDFFB-A118-FE21-6715-3F98430704D2}"/>
              </a:ext>
            </a:extLst>
          </p:cNvPr>
          <p:cNvSpPr txBox="1">
            <a:spLocks noChangeAspect="1"/>
          </p:cNvSpPr>
          <p:nvPr userDrawn="1"/>
        </p:nvSpPr>
        <p:spPr>
          <a:xfrm>
            <a:off x="9680855" y="1136496"/>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5" name="Graphic 34">
            <a:extLst>
              <a:ext uri="{FF2B5EF4-FFF2-40B4-BE49-F238E27FC236}">
                <a16:creationId xmlns:a16="http://schemas.microsoft.com/office/drawing/2014/main" id="{46AC76FE-5583-B2D2-55C1-5EE87F596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0855" y="960284"/>
            <a:ext cx="942596" cy="942595"/>
          </a:xfrm>
          <a:prstGeom prst="rect">
            <a:avLst/>
          </a:prstGeom>
        </p:spPr>
      </p:pic>
      <p:sp>
        <p:nvSpPr>
          <p:cNvPr id="36" name="Picture Placeholder 19">
            <a:extLst>
              <a:ext uri="{FF2B5EF4-FFF2-40B4-BE49-F238E27FC236}">
                <a16:creationId xmlns:a16="http://schemas.microsoft.com/office/drawing/2014/main" id="{529CE15E-828B-892D-BAA9-E9D8AD1047C6}"/>
              </a:ext>
            </a:extLst>
          </p:cNvPr>
          <p:cNvSpPr>
            <a:spLocks noGrp="1" noChangeAspect="1"/>
          </p:cNvSpPr>
          <p:nvPr>
            <p:ph type="pic" sz="quarter" idx="32"/>
          </p:nvPr>
        </p:nvSpPr>
        <p:spPr>
          <a:xfrm>
            <a:off x="9352207" y="602904"/>
            <a:ext cx="1599892" cy="1600200"/>
          </a:xfrm>
          <a:prstGeom prst="ellipse">
            <a:avLst/>
          </a:prstGeom>
          <a:noFill/>
        </p:spPr>
        <p:txBody>
          <a:bodyPr wrap="square">
            <a:noAutofit/>
          </a:bodyPr>
          <a:lstStyle>
            <a:lvl1pPr algn="ctr">
              <a:defRPr sz="1600"/>
            </a:lvl1pPr>
          </a:lstStyle>
          <a:p>
            <a:endParaRPr lang="en-US"/>
          </a:p>
        </p:txBody>
      </p:sp>
      <p:sp>
        <p:nvSpPr>
          <p:cNvPr id="43" name="Graphic 16">
            <a:extLst>
              <a:ext uri="{FF2B5EF4-FFF2-40B4-BE49-F238E27FC236}">
                <a16:creationId xmlns:a16="http://schemas.microsoft.com/office/drawing/2014/main" id="{4EBC6950-14F9-95CE-5366-1CA9058878AB}"/>
              </a:ext>
            </a:extLst>
          </p:cNvPr>
          <p:cNvSpPr>
            <a:spLocks noChangeAspect="1"/>
          </p:cNvSpPr>
          <p:nvPr userDrawn="1"/>
        </p:nvSpPr>
        <p:spPr>
          <a:xfrm rot="10800000">
            <a:off x="3273023"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44" name="Title 1">
            <a:extLst>
              <a:ext uri="{FF2B5EF4-FFF2-40B4-BE49-F238E27FC236}">
                <a16:creationId xmlns:a16="http://schemas.microsoft.com/office/drawing/2014/main" id="{347B87ED-C188-29F8-2097-022D3D312983}"/>
              </a:ext>
            </a:extLst>
          </p:cNvPr>
          <p:cNvSpPr txBox="1">
            <a:spLocks noChangeAspect="1"/>
          </p:cNvSpPr>
          <p:nvPr userDrawn="1"/>
        </p:nvSpPr>
        <p:spPr>
          <a:xfrm>
            <a:off x="3601291"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45" name="Graphic 44">
            <a:extLst>
              <a:ext uri="{FF2B5EF4-FFF2-40B4-BE49-F238E27FC236}">
                <a16:creationId xmlns:a16="http://schemas.microsoft.com/office/drawing/2014/main" id="{23DCD57F-2EC6-ED6F-544C-13AA23444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291" y="3534148"/>
            <a:ext cx="942596" cy="942595"/>
          </a:xfrm>
          <a:prstGeom prst="rect">
            <a:avLst/>
          </a:prstGeom>
        </p:spPr>
      </p:pic>
      <p:sp>
        <p:nvSpPr>
          <p:cNvPr id="46" name="Picture Placeholder 19">
            <a:extLst>
              <a:ext uri="{FF2B5EF4-FFF2-40B4-BE49-F238E27FC236}">
                <a16:creationId xmlns:a16="http://schemas.microsoft.com/office/drawing/2014/main" id="{4BA382C7-654B-C7F7-31AB-A215B8B655C4}"/>
              </a:ext>
            </a:extLst>
          </p:cNvPr>
          <p:cNvSpPr>
            <a:spLocks noGrp="1" noChangeAspect="1"/>
          </p:cNvSpPr>
          <p:nvPr>
            <p:ph type="pic" sz="quarter" idx="33"/>
          </p:nvPr>
        </p:nvSpPr>
        <p:spPr>
          <a:xfrm>
            <a:off x="3272643" y="3176770"/>
            <a:ext cx="1599892" cy="1600200"/>
          </a:xfrm>
          <a:prstGeom prst="ellipse">
            <a:avLst/>
          </a:prstGeom>
          <a:noFill/>
        </p:spPr>
        <p:txBody>
          <a:bodyPr wrap="square">
            <a:noAutofit/>
          </a:bodyPr>
          <a:lstStyle>
            <a:lvl1pPr algn="ctr">
              <a:defRPr sz="1600"/>
            </a:lvl1pPr>
          </a:lstStyle>
          <a:p>
            <a:endParaRPr lang="en-US"/>
          </a:p>
        </p:txBody>
      </p:sp>
      <p:sp>
        <p:nvSpPr>
          <p:cNvPr id="50" name="Graphic 16">
            <a:extLst>
              <a:ext uri="{FF2B5EF4-FFF2-40B4-BE49-F238E27FC236}">
                <a16:creationId xmlns:a16="http://schemas.microsoft.com/office/drawing/2014/main" id="{406A2D80-57F8-28C5-AFC4-CE549A16229C}"/>
              </a:ext>
            </a:extLst>
          </p:cNvPr>
          <p:cNvSpPr>
            <a:spLocks noChangeAspect="1"/>
          </p:cNvSpPr>
          <p:nvPr userDrawn="1"/>
        </p:nvSpPr>
        <p:spPr>
          <a:xfrm rot="10800000">
            <a:off x="7320090" y="3176770"/>
            <a:ext cx="1599133" cy="1600200"/>
          </a:xfrm>
          <a:prstGeom prst="ellipse">
            <a:avLst/>
          </a:prstGeom>
          <a:solidFill>
            <a:schemeClr val="accent2"/>
          </a:solidFill>
          <a:ln w="12611" cap="flat">
            <a:noFill/>
            <a:prstDash val="solid"/>
            <a:miter/>
          </a:ln>
        </p:spPr>
        <p:txBody>
          <a:bodyPr rtlCol="0" anchor="ctr"/>
          <a:lstStyle/>
          <a:p>
            <a:endParaRPr lang="en-US" sz="1800"/>
          </a:p>
        </p:txBody>
      </p:sp>
      <p:sp>
        <p:nvSpPr>
          <p:cNvPr id="51" name="Title 1">
            <a:extLst>
              <a:ext uri="{FF2B5EF4-FFF2-40B4-BE49-F238E27FC236}">
                <a16:creationId xmlns:a16="http://schemas.microsoft.com/office/drawing/2014/main" id="{C99B73EC-0E7A-651C-3DE0-9112A5D5DD7D}"/>
              </a:ext>
            </a:extLst>
          </p:cNvPr>
          <p:cNvSpPr txBox="1">
            <a:spLocks noChangeAspect="1"/>
          </p:cNvSpPr>
          <p:nvPr userDrawn="1"/>
        </p:nvSpPr>
        <p:spPr>
          <a:xfrm>
            <a:off x="7648358" y="3710362"/>
            <a:ext cx="942596" cy="5901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52" name="Graphic 51">
            <a:extLst>
              <a:ext uri="{FF2B5EF4-FFF2-40B4-BE49-F238E27FC236}">
                <a16:creationId xmlns:a16="http://schemas.microsoft.com/office/drawing/2014/main" id="{65614A26-3995-21B8-BD5B-9253339E2D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8358" y="3534148"/>
            <a:ext cx="942596" cy="942595"/>
          </a:xfrm>
          <a:prstGeom prst="rect">
            <a:avLst/>
          </a:prstGeom>
        </p:spPr>
      </p:pic>
      <p:sp>
        <p:nvSpPr>
          <p:cNvPr id="53" name="Picture Placeholder 19">
            <a:extLst>
              <a:ext uri="{FF2B5EF4-FFF2-40B4-BE49-F238E27FC236}">
                <a16:creationId xmlns:a16="http://schemas.microsoft.com/office/drawing/2014/main" id="{57CAECBA-95A3-3DF1-5798-DCE08229C969}"/>
              </a:ext>
            </a:extLst>
          </p:cNvPr>
          <p:cNvSpPr>
            <a:spLocks noGrp="1" noChangeAspect="1"/>
          </p:cNvSpPr>
          <p:nvPr>
            <p:ph type="pic" sz="quarter" idx="34"/>
          </p:nvPr>
        </p:nvSpPr>
        <p:spPr>
          <a:xfrm>
            <a:off x="7319710" y="3176770"/>
            <a:ext cx="1599892" cy="1600200"/>
          </a:xfrm>
          <a:prstGeom prst="ellipse">
            <a:avLst/>
          </a:prstGeom>
          <a:noFill/>
        </p:spPr>
        <p:txBody>
          <a:bodyPr wrap="square">
            <a:noAutofit/>
          </a:bodyPr>
          <a:lstStyle>
            <a:lvl1pPr algn="ctr">
              <a:defRPr sz="1600"/>
            </a:lvl1pPr>
          </a:lstStyle>
          <a:p>
            <a:endParaRPr lang="en-US"/>
          </a:p>
        </p:txBody>
      </p:sp>
      <p:pic>
        <p:nvPicPr>
          <p:cNvPr id="2" name="Picture 1">
            <a:extLst>
              <a:ext uri="{FF2B5EF4-FFF2-40B4-BE49-F238E27FC236}">
                <a16:creationId xmlns:a16="http://schemas.microsoft.com/office/drawing/2014/main" id="{BD7EBAE9-D30E-6679-E2A6-17D7D2F0B0E0}"/>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002184676"/>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peaker_2">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p:nvPr userDrawn="1"/>
        </p:nvSpPr>
        <p:spPr>
          <a:xfrm rot="10800000">
            <a:off x="1454958" y="795074"/>
            <a:ext cx="4461855" cy="4464845"/>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31994" y="3719639"/>
            <a:ext cx="2498337"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2400" b="0"/>
              <a:t>Insert portrait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31996" y="1089685"/>
            <a:ext cx="2498336" cy="2498334"/>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p:cNvSpPr>
          <p:nvPr>
            <p:ph type="pic" sz="quarter" idx="13"/>
          </p:nvPr>
        </p:nvSpPr>
        <p:spPr>
          <a:xfrm>
            <a:off x="1454958" y="797205"/>
            <a:ext cx="4461855" cy="4462714"/>
          </a:xfrm>
          <a:prstGeom prst="ellipse">
            <a:avLst/>
          </a:prstGeom>
          <a:noFill/>
        </p:spPr>
        <p:txBody>
          <a:bodyPr wrap="square">
            <a:noAutofit/>
          </a:bodyPr>
          <a:lstStyle>
            <a:lvl1pPr algn="ctr">
              <a:defRPr/>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6461526" y="3506658"/>
            <a:ext cx="5089245" cy="424732"/>
          </a:xfrm>
        </p:spPr>
        <p:txBody>
          <a:bodyPr>
            <a:noAutofit/>
          </a:bodyPr>
          <a:lstStyle>
            <a:lvl1pPr marL="0" indent="0">
              <a:buNone/>
              <a:defRPr sz="2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6461526" y="2451214"/>
            <a:ext cx="5089245" cy="786891"/>
          </a:xfrm>
          <a:prstGeom prst="rect">
            <a:avLst/>
          </a:prstGeom>
        </p:spPr>
        <p:txBody>
          <a:bodyPr anchor="ctr">
            <a:normAutofit/>
          </a:bodyPr>
          <a:lstStyle>
            <a:lvl1pPr algn="l">
              <a:defRPr sz="3800" b="1" cap="all" baseline="0">
                <a:solidFill>
                  <a:schemeClr val="tx1"/>
                </a:solidFill>
                <a:latin typeface="+mn-lt"/>
              </a:defRPr>
            </a:lvl1pPr>
          </a:lstStyle>
          <a:p>
            <a:r>
              <a:rPr lang="en-US"/>
              <a:t>FIRST LAST NAME</a:t>
            </a:r>
          </a:p>
        </p:txBody>
      </p:sp>
      <p:pic>
        <p:nvPicPr>
          <p:cNvPr id="2" name="Picture 1">
            <a:extLst>
              <a:ext uri="{FF2B5EF4-FFF2-40B4-BE49-F238E27FC236}">
                <a16:creationId xmlns:a16="http://schemas.microsoft.com/office/drawing/2014/main" id="{F69DE250-0D6F-6D17-E76D-A7370B734922}"/>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897017773"/>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peaker_3">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2019990"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p:cNvSpPr>
          <p:nvPr userDrawn="1"/>
        </p:nvSpPr>
        <p:spPr>
          <a:xfrm>
            <a:off x="241960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1960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201949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2" y="3516125"/>
            <a:ext cx="5153039" cy="369332"/>
          </a:xfrm>
          <a:prstGeom prst="rect">
            <a:avLst/>
          </a:prstGeom>
        </p:spPr>
        <p:txBody>
          <a:bodyPr anchor="t" anchorCtr="0">
            <a:noAutofit/>
          </a:bodyPr>
          <a:lstStyle>
            <a:lvl1pPr algn="ctr">
              <a:defRPr sz="20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12495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852456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524567"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124463"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6027420"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6567482" y="3973514"/>
            <a:ext cx="5153039" cy="606425"/>
          </a:xfrm>
        </p:spPr>
        <p:txBody>
          <a:bodyPr>
            <a:noAutofit/>
          </a:bodyPr>
          <a:lstStyle>
            <a:lvl1pPr marL="0" indent="0" algn="ctr">
              <a:buNone/>
              <a:defRPr sz="16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6567482" y="3516125"/>
            <a:ext cx="5153039" cy="369332"/>
          </a:xfrm>
        </p:spPr>
        <p:txBody>
          <a:bodyPr anchor="t" anchorCtr="0">
            <a:noAutofit/>
          </a:bodyPr>
          <a:lstStyle>
            <a:lvl1pPr marL="0" indent="0" algn="ctr">
              <a:buFont typeface="Arial" panose="020B0604020202020204" pitchFamily="34" charset="0"/>
              <a:buNone/>
              <a:defRPr sz="20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B5C24EE8-DA17-B90C-8D96-CB2589BF3F45}"/>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352011911"/>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peaker_4">
    <p:spTree>
      <p:nvGrpSpPr>
        <p:cNvPr id="1" name=""/>
        <p:cNvGrpSpPr/>
        <p:nvPr/>
      </p:nvGrpSpPr>
      <p:grpSpPr>
        <a:xfrm>
          <a:off x="0" y="0"/>
          <a:ext cx="0" cy="0"/>
          <a:chOff x="0" y="0"/>
          <a:chExt cx="0" cy="0"/>
        </a:xfrm>
      </p:grpSpPr>
      <p:sp>
        <p:nvSpPr>
          <p:cNvPr id="9" name="Graphic 16">
            <a:extLst>
              <a:ext uri="{FF2B5EF4-FFF2-40B4-BE49-F238E27FC236}">
                <a16:creationId xmlns:a16="http://schemas.microsoft.com/office/drawing/2014/main" id="{2A982E3C-ED6A-2BE0-ED2A-598754B8883E}"/>
              </a:ext>
            </a:extLst>
          </p:cNvPr>
          <p:cNvSpPr>
            <a:spLocks noChangeAspect="1"/>
          </p:cNvSpPr>
          <p:nvPr userDrawn="1"/>
        </p:nvSpPr>
        <p:spPr>
          <a:xfrm rot="10800000">
            <a:off x="13168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17" name="Title 1">
            <a:extLst>
              <a:ext uri="{FF2B5EF4-FFF2-40B4-BE49-F238E27FC236}">
                <a16:creationId xmlns:a16="http://schemas.microsoft.com/office/drawing/2014/main" id="{5A84CC91-D55E-F4D4-1796-1175C4E9AFF9}"/>
              </a:ext>
            </a:extLst>
          </p:cNvPr>
          <p:cNvSpPr txBox="1">
            <a:spLocks noChangeAspect="1"/>
          </p:cNvSpPr>
          <p:nvPr userDrawn="1"/>
        </p:nvSpPr>
        <p:spPr>
          <a:xfrm>
            <a:off x="17164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16" name="Graphic 15">
            <a:extLst>
              <a:ext uri="{FF2B5EF4-FFF2-40B4-BE49-F238E27FC236}">
                <a16:creationId xmlns:a16="http://schemas.microsoft.com/office/drawing/2014/main" id="{D51F2654-BDF0-AB8C-446A-0524FCF0D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6423" y="1498524"/>
            <a:ext cx="1256796" cy="1256795"/>
          </a:xfrm>
          <a:prstGeom prst="rect">
            <a:avLst/>
          </a:prstGeom>
        </p:spPr>
      </p:pic>
      <p:sp>
        <p:nvSpPr>
          <p:cNvPr id="11" name="Rectangle 10">
            <a:extLst>
              <a:ext uri="{FF2B5EF4-FFF2-40B4-BE49-F238E27FC236}">
                <a16:creationId xmlns:a16="http://schemas.microsoft.com/office/drawing/2014/main" id="{D96B1766-7740-14BF-8F33-78937A7CADC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Picture Placeholder 19">
            <a:extLst>
              <a:ext uri="{FF2B5EF4-FFF2-40B4-BE49-F238E27FC236}">
                <a16:creationId xmlns:a16="http://schemas.microsoft.com/office/drawing/2014/main" id="{71252865-6826-B246-6BE7-A970C7CF956A}"/>
              </a:ext>
            </a:extLst>
          </p:cNvPr>
          <p:cNvSpPr>
            <a:spLocks noGrp="1" noChangeAspect="1"/>
          </p:cNvSpPr>
          <p:nvPr>
            <p:ph type="pic" sz="quarter" idx="13"/>
          </p:nvPr>
        </p:nvSpPr>
        <p:spPr>
          <a:xfrm>
            <a:off x="1316319" y="1369469"/>
            <a:ext cx="2057004" cy="2057400"/>
          </a:xfrm>
          <a:prstGeom prst="ellipse">
            <a:avLst/>
          </a:prstGeom>
          <a:noFill/>
        </p:spPr>
        <p:txBody>
          <a:bodyPr wrap="square">
            <a:noAutofit/>
          </a:bodyPr>
          <a:lstStyle>
            <a:lvl1pPr algn="ctr">
              <a:defRPr sz="1600"/>
            </a:lvl1pPr>
          </a:lstStyle>
          <a:p>
            <a:endParaRPr lang="en-US"/>
          </a:p>
        </p:txBody>
      </p:sp>
      <p:sp>
        <p:nvSpPr>
          <p:cNvPr id="7" name="Content Placeholder 6">
            <a:extLst>
              <a:ext uri="{FF2B5EF4-FFF2-40B4-BE49-F238E27FC236}">
                <a16:creationId xmlns:a16="http://schemas.microsoft.com/office/drawing/2014/main" id="{0450824A-5B00-9341-9D90-CB896F88FCA1}"/>
              </a:ext>
            </a:extLst>
          </p:cNvPr>
          <p:cNvSpPr>
            <a:spLocks noGrp="1"/>
          </p:cNvSpPr>
          <p:nvPr>
            <p:ph sz="quarter" idx="12" hasCustomPrompt="1"/>
          </p:nvPr>
        </p:nvSpPr>
        <p:spPr>
          <a:xfrm>
            <a:off x="471481"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14" name="Title 1">
            <a:extLst>
              <a:ext uri="{FF2B5EF4-FFF2-40B4-BE49-F238E27FC236}">
                <a16:creationId xmlns:a16="http://schemas.microsoft.com/office/drawing/2014/main" id="{4A094233-E901-E8F0-D372-2E2859B56BAF}"/>
              </a:ext>
            </a:extLst>
          </p:cNvPr>
          <p:cNvSpPr>
            <a:spLocks noGrp="1"/>
          </p:cNvSpPr>
          <p:nvPr>
            <p:ph type="ctrTitle" hasCustomPrompt="1"/>
          </p:nvPr>
        </p:nvSpPr>
        <p:spPr>
          <a:xfrm>
            <a:off x="471481" y="3516125"/>
            <a:ext cx="3752939" cy="369332"/>
          </a:xfrm>
          <a:prstGeom prst="rect">
            <a:avLst/>
          </a:prstGeom>
        </p:spPr>
        <p:txBody>
          <a:bodyPr anchor="t" anchorCtr="0">
            <a:noAutofit/>
          </a:bodyPr>
          <a:lstStyle>
            <a:lvl1pPr algn="ctr">
              <a:defRPr sz="1800" b="1" cap="all" baseline="0">
                <a:solidFill>
                  <a:schemeClr val="tx1"/>
                </a:solidFill>
                <a:latin typeface="+mn-lt"/>
              </a:defRPr>
            </a:lvl1pPr>
          </a:lstStyle>
          <a:p>
            <a:r>
              <a:rPr lang="en-US"/>
              <a:t>FIRST LAST NAME</a:t>
            </a:r>
          </a:p>
        </p:txBody>
      </p:sp>
      <p:sp>
        <p:nvSpPr>
          <p:cNvPr id="4" name="Graphic 16">
            <a:extLst>
              <a:ext uri="{FF2B5EF4-FFF2-40B4-BE49-F238E27FC236}">
                <a16:creationId xmlns:a16="http://schemas.microsoft.com/office/drawing/2014/main" id="{81932858-5679-D761-13DB-4A76679F1546}"/>
              </a:ext>
            </a:extLst>
          </p:cNvPr>
          <p:cNvSpPr>
            <a:spLocks noChangeAspect="1"/>
          </p:cNvSpPr>
          <p:nvPr userDrawn="1"/>
        </p:nvSpPr>
        <p:spPr>
          <a:xfrm rot="10800000">
            <a:off x="8835211"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5" name="Title 1">
            <a:extLst>
              <a:ext uri="{FF2B5EF4-FFF2-40B4-BE49-F238E27FC236}">
                <a16:creationId xmlns:a16="http://schemas.microsoft.com/office/drawing/2014/main" id="{1F5B4C1D-516E-DA57-33C1-CEBEC59EA705}"/>
              </a:ext>
            </a:extLst>
          </p:cNvPr>
          <p:cNvSpPr txBox="1">
            <a:spLocks/>
          </p:cNvSpPr>
          <p:nvPr userDrawn="1"/>
        </p:nvSpPr>
        <p:spPr>
          <a:xfrm>
            <a:off x="9234823"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6" name="Graphic 5">
            <a:extLst>
              <a:ext uri="{FF2B5EF4-FFF2-40B4-BE49-F238E27FC236}">
                <a16:creationId xmlns:a16="http://schemas.microsoft.com/office/drawing/2014/main" id="{5287B204-BD8A-5A55-EE29-6D573C7C3F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34823" y="1498524"/>
            <a:ext cx="1256796" cy="1256795"/>
          </a:xfrm>
          <a:prstGeom prst="rect">
            <a:avLst/>
          </a:prstGeom>
        </p:spPr>
      </p:pic>
      <p:sp>
        <p:nvSpPr>
          <p:cNvPr id="8" name="Picture Placeholder 19">
            <a:extLst>
              <a:ext uri="{FF2B5EF4-FFF2-40B4-BE49-F238E27FC236}">
                <a16:creationId xmlns:a16="http://schemas.microsoft.com/office/drawing/2014/main" id="{B2F33653-9755-1144-BBAC-ED61D38FF690}"/>
              </a:ext>
            </a:extLst>
          </p:cNvPr>
          <p:cNvSpPr>
            <a:spLocks noGrp="1" noChangeAspect="1"/>
          </p:cNvSpPr>
          <p:nvPr>
            <p:ph type="pic" sz="quarter" idx="14"/>
          </p:nvPr>
        </p:nvSpPr>
        <p:spPr>
          <a:xfrm>
            <a:off x="8834719" y="1369469"/>
            <a:ext cx="2057004" cy="2057400"/>
          </a:xfrm>
          <a:prstGeom prst="ellipse">
            <a:avLst/>
          </a:prstGeom>
          <a:noFill/>
        </p:spPr>
        <p:txBody>
          <a:bodyPr wrap="square">
            <a:noAutofit/>
          </a:bodyPr>
          <a:lstStyle>
            <a:lvl1pPr algn="ctr">
              <a:defRPr sz="1600"/>
            </a:lvl1pPr>
          </a:lstStyle>
          <a:p>
            <a:endParaRPr lang="en-US"/>
          </a:p>
        </p:txBody>
      </p:sp>
      <p:grpSp>
        <p:nvGrpSpPr>
          <p:cNvPr id="24" name="Group 23">
            <a:extLst>
              <a:ext uri="{FF2B5EF4-FFF2-40B4-BE49-F238E27FC236}">
                <a16:creationId xmlns:a16="http://schemas.microsoft.com/office/drawing/2014/main" id="{AD3592EB-FDA5-8828-7694-EFBFB19C4C47}"/>
              </a:ext>
            </a:extLst>
          </p:cNvPr>
          <p:cNvGrpSpPr/>
          <p:nvPr userDrawn="1"/>
        </p:nvGrpSpPr>
        <p:grpSpPr>
          <a:xfrm>
            <a:off x="7915041" y="1270554"/>
            <a:ext cx="137160" cy="3812779"/>
            <a:chOff x="5999214" y="1270552"/>
            <a:chExt cx="137160" cy="3812779"/>
          </a:xfrm>
        </p:grpSpPr>
        <p:cxnSp>
          <p:nvCxnSpPr>
            <p:cNvPr id="18" name="Straight Connector 17">
              <a:extLst>
                <a:ext uri="{FF2B5EF4-FFF2-40B4-BE49-F238E27FC236}">
                  <a16:creationId xmlns:a16="http://schemas.microsoft.com/office/drawing/2014/main" id="{F2FDD6F5-6D6B-5831-80F9-DFB3E2AB9532}"/>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081E88B-CF92-16A1-3792-16CB7F25DFFA}"/>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58F246D9-12EF-3560-F1A5-5FCE8FC13F18}"/>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5" name="Content Placeholder 6">
            <a:extLst>
              <a:ext uri="{FF2B5EF4-FFF2-40B4-BE49-F238E27FC236}">
                <a16:creationId xmlns:a16="http://schemas.microsoft.com/office/drawing/2014/main" id="{C2EE8A23-641F-A3C7-B095-8FD83C0C825B}"/>
              </a:ext>
            </a:extLst>
          </p:cNvPr>
          <p:cNvSpPr>
            <a:spLocks noGrp="1"/>
          </p:cNvSpPr>
          <p:nvPr>
            <p:ph sz="quarter" idx="15" hasCustomPrompt="1"/>
          </p:nvPr>
        </p:nvSpPr>
        <p:spPr>
          <a:xfrm>
            <a:off x="7967580"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31" name="Text Placeholder 30">
            <a:extLst>
              <a:ext uri="{FF2B5EF4-FFF2-40B4-BE49-F238E27FC236}">
                <a16:creationId xmlns:a16="http://schemas.microsoft.com/office/drawing/2014/main" id="{AB3767FE-6C5A-C285-1872-67DEBA7A1AF2}"/>
              </a:ext>
            </a:extLst>
          </p:cNvPr>
          <p:cNvSpPr>
            <a:spLocks noGrp="1"/>
          </p:cNvSpPr>
          <p:nvPr>
            <p:ph type="body" sz="quarter" idx="16" hasCustomPrompt="1"/>
          </p:nvPr>
        </p:nvSpPr>
        <p:spPr>
          <a:xfrm>
            <a:off x="7967581" y="3516125"/>
            <a:ext cx="3752939" cy="369332"/>
          </a:xfrm>
        </p:spPr>
        <p:txBody>
          <a:bodyPr anchor="t" anchorCtr="0">
            <a:no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grpSp>
        <p:nvGrpSpPr>
          <p:cNvPr id="23" name="Group 22">
            <a:extLst>
              <a:ext uri="{FF2B5EF4-FFF2-40B4-BE49-F238E27FC236}">
                <a16:creationId xmlns:a16="http://schemas.microsoft.com/office/drawing/2014/main" id="{F9FF9041-C513-BA59-7A91-F94D30252080}"/>
              </a:ext>
            </a:extLst>
          </p:cNvPr>
          <p:cNvGrpSpPr/>
          <p:nvPr userDrawn="1"/>
        </p:nvGrpSpPr>
        <p:grpSpPr>
          <a:xfrm>
            <a:off x="4155841" y="1270554"/>
            <a:ext cx="137160" cy="3812779"/>
            <a:chOff x="5999214" y="1270552"/>
            <a:chExt cx="137160" cy="3812779"/>
          </a:xfrm>
        </p:grpSpPr>
        <p:cxnSp>
          <p:nvCxnSpPr>
            <p:cNvPr id="26" name="Straight Connector 25">
              <a:extLst>
                <a:ext uri="{FF2B5EF4-FFF2-40B4-BE49-F238E27FC236}">
                  <a16:creationId xmlns:a16="http://schemas.microsoft.com/office/drawing/2014/main" id="{7F5C4E6C-79DA-C193-36DD-9383653D5CEA}"/>
                </a:ext>
              </a:extLst>
            </p:cNvPr>
            <p:cNvCxnSpPr>
              <a:cxnSpLocks/>
            </p:cNvCxnSpPr>
            <p:nvPr userDrawn="1"/>
          </p:nvCxnSpPr>
          <p:spPr>
            <a:xfrm>
              <a:off x="6067794" y="1369469"/>
              <a:ext cx="0" cy="3632837"/>
            </a:xfrm>
            <a:prstGeom prst="line">
              <a:avLst/>
            </a:prstGeom>
            <a:ln w="19050">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D0A0464-7894-7859-DAAA-1EB7E70C4967}"/>
                </a:ext>
              </a:extLst>
            </p:cNvPr>
            <p:cNvSpPr>
              <a:spLocks noChangeAspect="1"/>
            </p:cNvSpPr>
            <p:nvPr userDrawn="1"/>
          </p:nvSpPr>
          <p:spPr>
            <a:xfrm>
              <a:off x="5999214" y="1270552"/>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Oval 28">
              <a:extLst>
                <a:ext uri="{FF2B5EF4-FFF2-40B4-BE49-F238E27FC236}">
                  <a16:creationId xmlns:a16="http://schemas.microsoft.com/office/drawing/2014/main" id="{E9C366AB-1935-1821-2203-36113EDC3B74}"/>
                </a:ext>
              </a:extLst>
            </p:cNvPr>
            <p:cNvSpPr>
              <a:spLocks noChangeAspect="1"/>
            </p:cNvSpPr>
            <p:nvPr userDrawn="1"/>
          </p:nvSpPr>
          <p:spPr>
            <a:xfrm>
              <a:off x="5999214" y="4946171"/>
              <a:ext cx="137160" cy="13716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35" name="Graphic 16">
            <a:extLst>
              <a:ext uri="{FF2B5EF4-FFF2-40B4-BE49-F238E27FC236}">
                <a16:creationId xmlns:a16="http://schemas.microsoft.com/office/drawing/2014/main" id="{D359BBCF-08CA-CD5C-DB33-72BB6B51D006}"/>
              </a:ext>
            </a:extLst>
          </p:cNvPr>
          <p:cNvSpPr>
            <a:spLocks noChangeAspect="1"/>
          </p:cNvSpPr>
          <p:nvPr userDrawn="1"/>
        </p:nvSpPr>
        <p:spPr>
          <a:xfrm rot="10800000">
            <a:off x="5070664" y="1371600"/>
            <a:ext cx="2056023" cy="2057400"/>
          </a:xfrm>
          <a:prstGeom prst="ellipse">
            <a:avLst/>
          </a:prstGeom>
          <a:solidFill>
            <a:schemeClr val="accent2"/>
          </a:solidFill>
          <a:ln w="12611" cap="flat">
            <a:noFill/>
            <a:prstDash val="solid"/>
            <a:miter/>
          </a:ln>
        </p:spPr>
        <p:txBody>
          <a:bodyPr rtlCol="0" anchor="ctr"/>
          <a:lstStyle/>
          <a:p>
            <a:endParaRPr lang="en-US" sz="1800"/>
          </a:p>
        </p:txBody>
      </p:sp>
      <p:sp>
        <p:nvSpPr>
          <p:cNvPr id="36" name="Title 1">
            <a:extLst>
              <a:ext uri="{FF2B5EF4-FFF2-40B4-BE49-F238E27FC236}">
                <a16:creationId xmlns:a16="http://schemas.microsoft.com/office/drawing/2014/main" id="{48D218D3-0D10-BFF0-21BD-33788DBE966E}"/>
              </a:ext>
            </a:extLst>
          </p:cNvPr>
          <p:cNvSpPr txBox="1">
            <a:spLocks noChangeAspect="1"/>
          </p:cNvSpPr>
          <p:nvPr userDrawn="1"/>
        </p:nvSpPr>
        <p:spPr>
          <a:xfrm>
            <a:off x="5470277" y="2601770"/>
            <a:ext cx="1256796" cy="786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mn-lt"/>
                <a:ea typeface="+mj-ea"/>
                <a:cs typeface="Calibri" panose="020F0502020204030204" pitchFamily="34" charset="0"/>
              </a:defRPr>
            </a:lvl1pPr>
          </a:lstStyle>
          <a:p>
            <a:pPr algn="ctr"/>
            <a:r>
              <a:rPr lang="en-US" sz="1600" b="0"/>
              <a:t>Insert photo here</a:t>
            </a:r>
          </a:p>
        </p:txBody>
      </p:sp>
      <p:pic>
        <p:nvPicPr>
          <p:cNvPr id="37" name="Graphic 36">
            <a:extLst>
              <a:ext uri="{FF2B5EF4-FFF2-40B4-BE49-F238E27FC236}">
                <a16:creationId xmlns:a16="http://schemas.microsoft.com/office/drawing/2014/main" id="{D583D3CF-8AA7-9369-F6F4-3F8E097BD6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0277" y="1498524"/>
            <a:ext cx="1256796" cy="1256795"/>
          </a:xfrm>
          <a:prstGeom prst="rect">
            <a:avLst/>
          </a:prstGeom>
        </p:spPr>
      </p:pic>
      <p:sp>
        <p:nvSpPr>
          <p:cNvPr id="38" name="Picture Placeholder 19">
            <a:extLst>
              <a:ext uri="{FF2B5EF4-FFF2-40B4-BE49-F238E27FC236}">
                <a16:creationId xmlns:a16="http://schemas.microsoft.com/office/drawing/2014/main" id="{E4A1CC82-2A9F-4B97-37B3-8B81D1CDDC56}"/>
              </a:ext>
            </a:extLst>
          </p:cNvPr>
          <p:cNvSpPr>
            <a:spLocks noGrp="1" noChangeAspect="1"/>
          </p:cNvSpPr>
          <p:nvPr>
            <p:ph type="pic" sz="quarter" idx="17"/>
          </p:nvPr>
        </p:nvSpPr>
        <p:spPr>
          <a:xfrm>
            <a:off x="5070173" y="1369469"/>
            <a:ext cx="2057004" cy="2057400"/>
          </a:xfrm>
          <a:prstGeom prst="ellipse">
            <a:avLst/>
          </a:prstGeom>
          <a:noFill/>
        </p:spPr>
        <p:txBody>
          <a:bodyPr wrap="square">
            <a:noAutofit/>
          </a:bodyPr>
          <a:lstStyle>
            <a:lvl1pPr algn="ctr">
              <a:defRPr sz="1600"/>
            </a:lvl1pPr>
          </a:lstStyle>
          <a:p>
            <a:endParaRPr lang="en-US"/>
          </a:p>
        </p:txBody>
      </p:sp>
      <p:sp>
        <p:nvSpPr>
          <p:cNvPr id="39" name="Content Placeholder 6">
            <a:extLst>
              <a:ext uri="{FF2B5EF4-FFF2-40B4-BE49-F238E27FC236}">
                <a16:creationId xmlns:a16="http://schemas.microsoft.com/office/drawing/2014/main" id="{EB4CB687-8CC2-E3EA-8E41-B3B094B5F579}"/>
              </a:ext>
            </a:extLst>
          </p:cNvPr>
          <p:cNvSpPr>
            <a:spLocks noGrp="1"/>
          </p:cNvSpPr>
          <p:nvPr>
            <p:ph sz="quarter" idx="18" hasCustomPrompt="1"/>
          </p:nvPr>
        </p:nvSpPr>
        <p:spPr>
          <a:xfrm>
            <a:off x="4225335" y="3973514"/>
            <a:ext cx="3752939" cy="606425"/>
          </a:xfrm>
        </p:spPr>
        <p:txBody>
          <a:bodyPr>
            <a:noAutofit/>
          </a:bodyPr>
          <a:lstStyle>
            <a:lvl1pPr marL="0" indent="0" algn="ctr">
              <a:buNone/>
              <a:defRPr sz="1400" b="0" i="1">
                <a:solidFill>
                  <a:schemeClr val="tx2"/>
                </a:solidFill>
                <a:latin typeface="+mn-lt"/>
              </a:defRPr>
            </a:lvl1pPr>
          </a:lstStyle>
          <a:p>
            <a:pPr lvl="0"/>
            <a:r>
              <a:rPr lang="en-US"/>
              <a:t>Professional Title/Credentials</a:t>
            </a:r>
          </a:p>
        </p:txBody>
      </p:sp>
      <p:sp>
        <p:nvSpPr>
          <p:cNvPr id="42" name="Text Placeholder 41">
            <a:extLst>
              <a:ext uri="{FF2B5EF4-FFF2-40B4-BE49-F238E27FC236}">
                <a16:creationId xmlns:a16="http://schemas.microsoft.com/office/drawing/2014/main" id="{224AAC8C-B1A3-D1E4-0D07-62DB948D1BD0}"/>
              </a:ext>
            </a:extLst>
          </p:cNvPr>
          <p:cNvSpPr>
            <a:spLocks noGrp="1"/>
          </p:cNvSpPr>
          <p:nvPr>
            <p:ph type="body" sz="quarter" idx="19" hasCustomPrompt="1"/>
          </p:nvPr>
        </p:nvSpPr>
        <p:spPr>
          <a:xfrm>
            <a:off x="4208380" y="3516125"/>
            <a:ext cx="3780591" cy="369332"/>
          </a:xfrm>
        </p:spPr>
        <p:txBody>
          <a:bodyPr anchor="t" anchorCtr="0">
            <a:normAutofit/>
          </a:bodyPr>
          <a:lstStyle>
            <a:lvl1pPr marL="0" indent="0" algn="ctr">
              <a:buFont typeface="Arial" panose="020B0604020202020204" pitchFamily="34" charset="0"/>
              <a:buNone/>
              <a:defRPr sz="1800" b="1" cap="all" baseline="0">
                <a:solidFill>
                  <a:schemeClr val="tx1"/>
                </a:solidFill>
                <a:latin typeface="+mn-lt"/>
              </a:defRPr>
            </a:lvl1pPr>
            <a:lvl2pPr marL="0" indent="0">
              <a:buNone/>
              <a:defRPr/>
            </a:lvl2pPr>
            <a:lvl3pPr marL="914400" indent="0">
              <a:buNone/>
              <a:defRPr/>
            </a:lvl3pPr>
            <a:lvl4pPr marL="1371600" indent="0">
              <a:buNone/>
              <a:defRPr/>
            </a:lvl4pPr>
            <a:lvl5pPr marL="1828800" indent="0">
              <a:buNone/>
              <a:defRPr/>
            </a:lvl5pPr>
          </a:lstStyle>
          <a:p>
            <a:pPr lvl="0"/>
            <a:r>
              <a:rPr lang="en-US"/>
              <a:t>FIRST LAST NAME</a:t>
            </a:r>
          </a:p>
        </p:txBody>
      </p:sp>
      <p:pic>
        <p:nvPicPr>
          <p:cNvPr id="2" name="Picture 1">
            <a:extLst>
              <a:ext uri="{FF2B5EF4-FFF2-40B4-BE49-F238E27FC236}">
                <a16:creationId xmlns:a16="http://schemas.microsoft.com/office/drawing/2014/main" id="{79A4B9C7-53AD-C647-C758-BBD8786B377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981877258"/>
      </p:ext>
    </p:extLst>
  </p:cSld>
  <p:clrMapOvr>
    <a:masterClrMapping/>
  </p:clrMapOvr>
  <p:extLst>
    <p:ext uri="{DCECCB84-F9BA-43D5-87BE-67443E8EF086}">
      <p15:sldGuideLst xmlns:p15="http://schemas.microsoft.com/office/powerpoint/2012/main">
        <p15:guide id="1" orient="horz" pos="117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ody_1 column bullet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108A87-B66E-F71C-ABA6-347EA8F47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11DE456D-2283-2A37-579F-BA389EA59635}"/>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5" y="1997954"/>
            <a:ext cx="10478063"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4" name="Picture 3">
            <a:extLst>
              <a:ext uri="{FF2B5EF4-FFF2-40B4-BE49-F238E27FC236}">
                <a16:creationId xmlns:a16="http://schemas.microsoft.com/office/drawing/2014/main" id="{5879931F-A028-E638-BFC6-67619BDDF15F}"/>
              </a:ext>
            </a:extLst>
          </p:cNvPr>
          <p:cNvPicPr>
            <a:picLocks noChangeAspect="1"/>
          </p:cNvPicPr>
          <p:nvPr userDrawn="1"/>
        </p:nvPicPr>
        <p:blipFill>
          <a:blip r:embed="rId2"/>
          <a:srcRect/>
          <a:stretch/>
        </p:blipFill>
        <p:spPr>
          <a:xfrm>
            <a:off x="8640023" y="6221383"/>
            <a:ext cx="2364476" cy="480401"/>
          </a:xfrm>
          <a:prstGeom prst="rect">
            <a:avLst/>
          </a:prstGeom>
        </p:spPr>
      </p:pic>
      <p:pic>
        <p:nvPicPr>
          <p:cNvPr id="11" name="Graphic 10">
            <a:extLst>
              <a:ext uri="{FF2B5EF4-FFF2-40B4-BE49-F238E27FC236}">
                <a16:creationId xmlns:a16="http://schemas.microsoft.com/office/drawing/2014/main" id="{DCE3AC5D-5470-9998-B005-2D88BD7108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73" y="-66029"/>
            <a:ext cx="1938848" cy="6990057"/>
          </a:xfrm>
          <a:prstGeom prst="rect">
            <a:avLst/>
          </a:prstGeom>
        </p:spPr>
      </p:pic>
    </p:spTree>
    <p:extLst>
      <p:ext uri="{BB962C8B-B14F-4D97-AF65-F5344CB8AC3E}">
        <p14:creationId xmlns:p14="http://schemas.microsoft.com/office/powerpoint/2010/main" val="272220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081132736"/>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dy_2 column bullets">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479E1D-AC3F-9418-D183-8078C81EB759}"/>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7E54112-CCCE-C5AC-58F7-CAF29848D8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Graphic 10">
            <a:extLst>
              <a:ext uri="{FF2B5EF4-FFF2-40B4-BE49-F238E27FC236}">
                <a16:creationId xmlns:a16="http://schemas.microsoft.com/office/drawing/2014/main" id="{AD4B7AD1-43D8-2C17-3BD5-C9041C0B32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sp>
        <p:nvSpPr>
          <p:cNvPr id="4" name="Content Placeholder 2">
            <a:extLst>
              <a:ext uri="{FF2B5EF4-FFF2-40B4-BE49-F238E27FC236}">
                <a16:creationId xmlns:a16="http://schemas.microsoft.com/office/drawing/2014/main" id="{B66C24C2-3C84-CCBA-C4B7-E62A4D9157E2}"/>
              </a:ext>
            </a:extLst>
          </p:cNvPr>
          <p:cNvSpPr>
            <a:spLocks noGrp="1"/>
          </p:cNvSpPr>
          <p:nvPr>
            <p:ph idx="11" hasCustomPrompt="1"/>
          </p:nvPr>
        </p:nvSpPr>
        <p:spPr>
          <a:xfrm>
            <a:off x="6900440" y="1997954"/>
            <a:ext cx="5082027" cy="3813545"/>
          </a:xfrm>
        </p:spPr>
        <p:txBody>
          <a:bodyPr>
            <a:normAutofit/>
          </a:bodyPr>
          <a:lstStyle>
            <a:lvl1pPr marL="0" indent="0">
              <a:spcBef>
                <a:spcPts val="1200"/>
              </a:spcBef>
              <a:buFont typeface="Arial" panose="020B0604020202020204" pitchFamily="34" charset="0"/>
              <a:buNone/>
              <a:defRPr sz="2400" b="0" i="0">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Succinct subheading statement copy: </a:t>
            </a:r>
          </a:p>
          <a:p>
            <a:pPr lvl="1"/>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marL="274320" marR="0" lvl="1"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pPr>
            <a:r>
              <a:rPr lang="en-US"/>
              <a:t>Bullet copy sentence</a:t>
            </a:r>
          </a:p>
          <a:p>
            <a:pPr lvl="1"/>
            <a:endParaRPr lang="en-US"/>
          </a:p>
        </p:txBody>
      </p:sp>
      <p:pic>
        <p:nvPicPr>
          <p:cNvPr id="6" name="Picture 5">
            <a:extLst>
              <a:ext uri="{FF2B5EF4-FFF2-40B4-BE49-F238E27FC236}">
                <a16:creationId xmlns:a16="http://schemas.microsoft.com/office/drawing/2014/main" id="{07FFF9BB-320D-A63C-8014-02CB78D36AD9}"/>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624588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A20054-ED3B-8D8D-0094-A04699421DAD}"/>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91E992C5-02FE-29C9-B0A2-0FA0B7CB8EFF}"/>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457E1038-2671-528E-382C-0C283984C6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13" name="Rectangle 12">
            <a:extLst>
              <a:ext uri="{FF2B5EF4-FFF2-40B4-BE49-F238E27FC236}">
                <a16:creationId xmlns:a16="http://schemas.microsoft.com/office/drawing/2014/main" id="{593241AD-3F37-0515-5368-B0567638441D}"/>
              </a:ext>
            </a:extLst>
          </p:cNvPr>
          <p:cNvSpPr/>
          <p:nvPr userDrawn="1"/>
        </p:nvSpPr>
        <p:spPr>
          <a:xfrm>
            <a:off x="1504405" y="1377108"/>
            <a:ext cx="7959635" cy="4477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Shape, icon&#10;&#10;Description automatically generated">
            <a:extLst>
              <a:ext uri="{FF2B5EF4-FFF2-40B4-BE49-F238E27FC236}">
                <a16:creationId xmlns:a16="http://schemas.microsoft.com/office/drawing/2014/main" id="{B841515A-1815-A381-D40D-217FF2B300F1}"/>
              </a:ext>
            </a:extLst>
          </p:cNvPr>
          <p:cNvPicPr>
            <a:picLocks noChangeAspect="1"/>
          </p:cNvPicPr>
          <p:nvPr userDrawn="1"/>
        </p:nvPicPr>
        <p:blipFill>
          <a:blip r:embed="rId4"/>
          <a:stretch>
            <a:fillRect/>
          </a:stretch>
        </p:blipFill>
        <p:spPr>
          <a:xfrm>
            <a:off x="5400713" y="3145162"/>
            <a:ext cx="698851" cy="848604"/>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5" y="567065"/>
            <a:ext cx="10478063" cy="1325563"/>
          </a:xfrm>
          <a:prstGeom prst="rect">
            <a:avLst/>
          </a:prstGeom>
        </p:spPr>
        <p:txBody>
          <a:bodyPr anchor="t">
            <a:normAutofit/>
          </a:bodyPr>
          <a:lstStyle>
            <a:lvl1pPr>
              <a:defRPr sz="4200">
                <a:solidFill>
                  <a:schemeClr val="accent2"/>
                </a:solidFill>
                <a:latin typeface="Calibri" panose="020F0502020204030204" pitchFamily="34" charset="0"/>
                <a:cs typeface="Calibri" panose="020F0502020204030204" pitchFamily="34" charset="0"/>
              </a:defRPr>
            </a:lvl1pPr>
          </a:lstStyle>
          <a:p>
            <a:r>
              <a:rPr lang="en-US"/>
              <a:t>Place Video Format</a:t>
            </a:r>
          </a:p>
        </p:txBody>
      </p:sp>
      <p:sp>
        <p:nvSpPr>
          <p:cNvPr id="11" name="Media Placeholder 10">
            <a:extLst>
              <a:ext uri="{FF2B5EF4-FFF2-40B4-BE49-F238E27FC236}">
                <a16:creationId xmlns:a16="http://schemas.microsoft.com/office/drawing/2014/main" id="{D583CB4F-2647-7844-A032-AC4C2EC60F4A}"/>
              </a:ext>
            </a:extLst>
          </p:cNvPr>
          <p:cNvSpPr>
            <a:spLocks noGrp="1"/>
          </p:cNvSpPr>
          <p:nvPr>
            <p:ph type="media" sz="quarter" idx="11"/>
          </p:nvPr>
        </p:nvSpPr>
        <p:spPr>
          <a:xfrm>
            <a:off x="1504405" y="1363437"/>
            <a:ext cx="7959635" cy="4477295"/>
          </a:xfrm>
        </p:spPr>
        <p:txBody>
          <a:bodyPr/>
          <a:lstStyle/>
          <a:p>
            <a:endParaRPr lang="en-US"/>
          </a:p>
        </p:txBody>
      </p:sp>
      <p:pic>
        <p:nvPicPr>
          <p:cNvPr id="3" name="Picture 2">
            <a:extLst>
              <a:ext uri="{FF2B5EF4-FFF2-40B4-BE49-F238E27FC236}">
                <a16:creationId xmlns:a16="http://schemas.microsoft.com/office/drawing/2014/main" id="{6E2DF3FD-DE58-8F84-F76B-F1CD26E36C09}"/>
              </a:ext>
            </a:extLst>
          </p:cNvPr>
          <p:cNvPicPr>
            <a:picLocks noChangeAspect="1"/>
          </p:cNvPicPr>
          <p:nvPr userDrawn="1"/>
        </p:nvPicPr>
        <p:blipFill>
          <a:blip r:embed="rId5"/>
          <a:srcRect/>
          <a:stretch/>
        </p:blipFill>
        <p:spPr>
          <a:xfrm>
            <a:off x="8640023" y="6221383"/>
            <a:ext cx="2364476" cy="480401"/>
          </a:xfrm>
          <a:prstGeom prst="rect">
            <a:avLst/>
          </a:prstGeom>
        </p:spPr>
      </p:pic>
    </p:spTree>
    <p:extLst>
      <p:ext uri="{BB962C8B-B14F-4D97-AF65-F5344CB8AC3E}">
        <p14:creationId xmlns:p14="http://schemas.microsoft.com/office/powerpoint/2010/main" val="1951939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dy_paragraph">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ED9028-19D3-41E6-FCB0-98CE996B24AE}"/>
              </a:ext>
            </a:extLst>
          </p:cNvPr>
          <p:cNvSpPr/>
          <p:nvPr userDrawn="1"/>
        </p:nvSpPr>
        <p:spPr>
          <a:xfrm>
            <a:off x="0" y="6057126"/>
            <a:ext cx="12192000" cy="8008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FE837210-0AB9-9A59-3021-E4F85B7D2EB6}"/>
              </a:ext>
            </a:extLst>
          </p:cNvPr>
          <p:cNvSpPr/>
          <p:nvPr userDrawn="1"/>
        </p:nvSpPr>
        <p:spPr>
          <a:xfrm>
            <a:off x="0" y="6057124"/>
            <a:ext cx="12192000" cy="800876"/>
          </a:xfrm>
          <a:prstGeom prst="rect">
            <a:avLst/>
          </a:prstGeom>
          <a:solidFill>
            <a:srgbClr val="DE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8">
            <a:extLst>
              <a:ext uri="{FF2B5EF4-FFF2-40B4-BE49-F238E27FC236}">
                <a16:creationId xmlns:a16="http://schemas.microsoft.com/office/drawing/2014/main" id="{67669D80-7224-833B-52C1-462D5AEB24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473" y="-66029"/>
            <a:ext cx="1938848" cy="6990057"/>
          </a:xfrm>
          <a:prstGeom prst="rect">
            <a:avLst/>
          </a:prstGeom>
        </p:spPr>
      </p:pic>
      <p:sp>
        <p:nvSpPr>
          <p:cNvPr id="2" name="Title 1">
            <a:extLst>
              <a:ext uri="{FF2B5EF4-FFF2-40B4-BE49-F238E27FC236}">
                <a16:creationId xmlns:a16="http://schemas.microsoft.com/office/drawing/2014/main" id="{FD392EE0-4195-9746-9D1F-4FA97EFCA026}"/>
              </a:ext>
            </a:extLst>
          </p:cNvPr>
          <p:cNvSpPr>
            <a:spLocks noGrp="1"/>
          </p:cNvSpPr>
          <p:nvPr>
            <p:ph type="title" hasCustomPrompt="1"/>
          </p:nvPr>
        </p:nvSpPr>
        <p:spPr>
          <a:xfrm>
            <a:off x="1504404" y="567065"/>
            <a:ext cx="9034643" cy="1325563"/>
          </a:xfrm>
          <a:prstGeom prst="rect">
            <a:avLst/>
          </a:prstGeom>
        </p:spPr>
        <p:txBody>
          <a:bodyPr>
            <a:normAutofit/>
          </a:bodyPr>
          <a:lstStyle>
            <a:lvl1pPr>
              <a:defRPr sz="4200">
                <a:solidFill>
                  <a:schemeClr val="tx1"/>
                </a:solidFill>
                <a:latin typeface="Calibri" panose="020F0502020204030204" pitchFamily="34" charset="0"/>
                <a:cs typeface="Calibri" panose="020F0502020204030204" pitchFamily="34" charset="0"/>
              </a:defRPr>
            </a:lvl1pPr>
          </a:lstStyle>
          <a:p>
            <a:r>
              <a:rPr lang="en-US"/>
              <a:t>Title Goes Here</a:t>
            </a:r>
          </a:p>
        </p:txBody>
      </p:sp>
      <p:sp>
        <p:nvSpPr>
          <p:cNvPr id="3" name="Content Placeholder 2">
            <a:extLst>
              <a:ext uri="{FF2B5EF4-FFF2-40B4-BE49-F238E27FC236}">
                <a16:creationId xmlns:a16="http://schemas.microsoft.com/office/drawing/2014/main" id="{F28B927E-5DB1-EF41-A4CB-6C799240C6EB}"/>
              </a:ext>
            </a:extLst>
          </p:cNvPr>
          <p:cNvSpPr>
            <a:spLocks noGrp="1"/>
          </p:cNvSpPr>
          <p:nvPr>
            <p:ph idx="1" hasCustomPrompt="1"/>
          </p:nvPr>
        </p:nvSpPr>
        <p:spPr>
          <a:xfrm>
            <a:off x="1504404" y="1997954"/>
            <a:ext cx="9034643" cy="3813545"/>
          </a:xfrm>
        </p:spPr>
        <p:txBody>
          <a:bodyPr>
            <a:normAutofit/>
          </a:bodyPr>
          <a:lstStyle>
            <a:lvl1pPr marL="0" indent="0">
              <a:lnSpc>
                <a:spcPts val="3800"/>
              </a:lnSpc>
              <a:spcBef>
                <a:spcPts val="1200"/>
              </a:spcBef>
              <a:buFont typeface="Arial" panose="020B0604020202020204" pitchFamily="34" charset="0"/>
              <a:buNone/>
              <a:defRPr sz="2400" b="0" i="0">
                <a:solidFill>
                  <a:schemeClr val="accent2"/>
                </a:solidFill>
                <a:latin typeface="Calibri" panose="020F0502020204030204" pitchFamily="34" charset="0"/>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2pPr>
          </a:lstStyle>
          <a:p>
            <a:pPr lvl="0"/>
            <a:r>
              <a:rPr lang="en-US"/>
              <a:t>Paragraph statement copy can go here. Insert additional information here in this space designated for longer copy. Paragraph statement copy can go here. Insert additional information here in this space designated for longer copy. </a:t>
            </a:r>
          </a:p>
        </p:txBody>
      </p:sp>
      <p:pic>
        <p:nvPicPr>
          <p:cNvPr id="7" name="Picture 6">
            <a:extLst>
              <a:ext uri="{FF2B5EF4-FFF2-40B4-BE49-F238E27FC236}">
                <a16:creationId xmlns:a16="http://schemas.microsoft.com/office/drawing/2014/main" id="{335DA940-7675-F3A4-428F-06B544BD2ABA}"/>
              </a:ext>
            </a:extLst>
          </p:cNvPr>
          <p:cNvPicPr>
            <a:picLocks noChangeAspect="1"/>
          </p:cNvPicPr>
          <p:nvPr userDrawn="1"/>
        </p:nvPicPr>
        <p:blipFill>
          <a:blip r:embed="rId4"/>
          <a:srcRect/>
          <a:stretch/>
        </p:blipFill>
        <p:spPr>
          <a:xfrm>
            <a:off x="8640023" y="6221383"/>
            <a:ext cx="2364476" cy="480401"/>
          </a:xfrm>
          <a:prstGeom prst="rect">
            <a:avLst/>
          </a:prstGeom>
        </p:spPr>
      </p:pic>
    </p:spTree>
    <p:extLst>
      <p:ext uri="{BB962C8B-B14F-4D97-AF65-F5344CB8AC3E}">
        <p14:creationId xmlns:p14="http://schemas.microsoft.com/office/powerpoint/2010/main" val="1938336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ccent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6DC6AE-55E8-9B59-0667-6A28AA1AFA8C}"/>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DADCB5DB-1849-F5B2-CDAC-259EE6556A92}"/>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520584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ccent 2">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8FB9405B-846A-2B6B-03EE-7658E2867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2203432" cy="686443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821190" y="1922146"/>
            <a:ext cx="5876791" cy="3552825"/>
          </a:xfrm>
        </p:spPr>
        <p:txBody>
          <a:bodyPr tIns="0" bIns="0">
            <a:normAutofit/>
          </a:bodyPr>
          <a:lstStyle>
            <a:lvl1pPr marL="0" indent="0" algn="l">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is a single statement slide to be used to highlight an idea or quote. The copy that appears here should be at two sentences maximum.</a:t>
            </a:r>
          </a:p>
        </p:txBody>
      </p:sp>
      <p:pic>
        <p:nvPicPr>
          <p:cNvPr id="3" name="Picture 2">
            <a:extLst>
              <a:ext uri="{FF2B5EF4-FFF2-40B4-BE49-F238E27FC236}">
                <a16:creationId xmlns:a16="http://schemas.microsoft.com/office/drawing/2014/main" id="{61797DB9-096C-7F86-1EED-2C80BE18BA9F}"/>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6874588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ccent 3">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7C4823-63AD-CC1A-E49E-3EAD46D2436E}"/>
              </a:ext>
            </a:extLst>
          </p:cNvPr>
          <p:cNvPicPr>
            <a:picLocks noChangeAspect="1"/>
          </p:cNvPicPr>
          <p:nvPr userDrawn="1"/>
        </p:nvPicPr>
        <p:blipFill>
          <a:blip r:embed="rId2"/>
          <a:srcRect/>
          <a:stretch/>
        </p:blipFill>
        <p:spPr>
          <a:xfrm>
            <a:off x="2" y="-1"/>
            <a:ext cx="12191999" cy="6858001"/>
          </a:xfrm>
          <a:prstGeom prst="rect">
            <a:avLst/>
          </a:prstGeom>
        </p:spPr>
      </p:pic>
      <p:sp>
        <p:nvSpPr>
          <p:cNvPr id="8" name="Text Placeholder 7">
            <a:extLst>
              <a:ext uri="{FF2B5EF4-FFF2-40B4-BE49-F238E27FC236}">
                <a16:creationId xmlns:a16="http://schemas.microsoft.com/office/drawing/2014/main" id="{6CAEADA9-5AA0-9349-8999-17730AB95F1D}"/>
              </a:ext>
            </a:extLst>
          </p:cNvPr>
          <p:cNvSpPr>
            <a:spLocks noGrp="1"/>
          </p:cNvSpPr>
          <p:nvPr>
            <p:ph type="body" sz="quarter" idx="11" hasCustomPrompt="1"/>
          </p:nvPr>
        </p:nvSpPr>
        <p:spPr>
          <a:xfrm>
            <a:off x="2524259" y="1979295"/>
            <a:ext cx="7143484" cy="2899410"/>
          </a:xfrm>
        </p:spPr>
        <p:txBody>
          <a:bodyPr>
            <a:normAutofit/>
          </a:bodyPr>
          <a:lstStyle>
            <a:lvl1pPr marL="0" indent="0" algn="ctr">
              <a:lnSpc>
                <a:spcPct val="125000"/>
              </a:lnSpc>
              <a:buNone/>
              <a:defRPr sz="340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a:t>This slide is an accent slide for quotes or large bold statements. It can help break up white pages nicely.</a:t>
            </a:r>
          </a:p>
        </p:txBody>
      </p:sp>
      <p:pic>
        <p:nvPicPr>
          <p:cNvPr id="3" name="Picture 2">
            <a:extLst>
              <a:ext uri="{FF2B5EF4-FFF2-40B4-BE49-F238E27FC236}">
                <a16:creationId xmlns:a16="http://schemas.microsoft.com/office/drawing/2014/main" id="{53F86E54-64FD-4859-F360-0275F7F77939}"/>
              </a:ext>
            </a:extLst>
          </p:cNvPr>
          <p:cNvPicPr>
            <a:picLocks noChangeAspect="1"/>
          </p:cNvPicPr>
          <p:nvPr userDrawn="1"/>
        </p:nvPicPr>
        <p:blipFill>
          <a:blip r:embed="rId3"/>
          <a:srcRect/>
          <a:stretch/>
        </p:blipFill>
        <p:spPr>
          <a:xfrm>
            <a:off x="8640023" y="6221383"/>
            <a:ext cx="2364476" cy="480401"/>
          </a:xfrm>
          <a:prstGeom prst="rect">
            <a:avLst/>
          </a:prstGeom>
        </p:spPr>
      </p:pic>
    </p:spTree>
    <p:extLst>
      <p:ext uri="{BB962C8B-B14F-4D97-AF65-F5344CB8AC3E}">
        <p14:creationId xmlns:p14="http://schemas.microsoft.com/office/powerpoint/2010/main" val="252698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B84062-6659-90CA-F339-92626F90E4E2}"/>
              </a:ext>
            </a:extLst>
          </p:cNvPr>
          <p:cNvSpPr/>
          <p:nvPr userDrawn="1"/>
        </p:nvSpPr>
        <p:spPr>
          <a:xfrm>
            <a:off x="0" y="2"/>
            <a:ext cx="12192000" cy="6857999"/>
          </a:xfrm>
          <a:prstGeom prst="rect">
            <a:avLst/>
          </a:prstGeom>
          <a:gradFill flip="none" rotWithShape="1">
            <a:gsLst>
              <a:gs pos="12000">
                <a:schemeClr val="accent4"/>
              </a:gs>
              <a:gs pos="71000">
                <a:schemeClr val="accent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B6A77CF9-2315-E5EC-7BF8-F68753136DD1}"/>
              </a:ext>
            </a:extLst>
          </p:cNvPr>
          <p:cNvSpPr/>
          <p:nvPr userDrawn="1"/>
        </p:nvSpPr>
        <p:spPr>
          <a:xfrm>
            <a:off x="0" y="6053560"/>
            <a:ext cx="12192000" cy="804441"/>
          </a:xfrm>
          <a:prstGeom prst="rect">
            <a:avLst/>
          </a:prstGeom>
          <a:solidFill>
            <a:schemeClr val="bg1">
              <a:alpha val="750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Box 8">
            <a:extLst>
              <a:ext uri="{FF2B5EF4-FFF2-40B4-BE49-F238E27FC236}">
                <a16:creationId xmlns:a16="http://schemas.microsoft.com/office/drawing/2014/main" id="{9D9A67ED-C06F-1959-94FF-0DC81440E72A}"/>
              </a:ext>
            </a:extLst>
          </p:cNvPr>
          <p:cNvSpPr txBox="1"/>
          <p:nvPr userDrawn="1"/>
        </p:nvSpPr>
        <p:spPr>
          <a:xfrm>
            <a:off x="1558400" y="2598004"/>
            <a:ext cx="6352673" cy="830997"/>
          </a:xfrm>
          <a:prstGeom prst="rect">
            <a:avLst/>
          </a:prstGeom>
          <a:noFill/>
        </p:spPr>
        <p:txBody>
          <a:bodyPr wrap="square" rtlCol="0">
            <a:spAutoFit/>
          </a:bodyPr>
          <a:lstStyle/>
          <a:p>
            <a:r>
              <a:rPr lang="en-US" sz="4800" b="1">
                <a:solidFill>
                  <a:schemeClr val="bg1"/>
                </a:solidFill>
              </a:rPr>
              <a:t>THANK YOU</a:t>
            </a:r>
          </a:p>
        </p:txBody>
      </p:sp>
      <p:sp>
        <p:nvSpPr>
          <p:cNvPr id="10" name="TextBox 9">
            <a:extLst>
              <a:ext uri="{FF2B5EF4-FFF2-40B4-BE49-F238E27FC236}">
                <a16:creationId xmlns:a16="http://schemas.microsoft.com/office/drawing/2014/main" id="{F5BAD8CA-A48B-170E-CCEC-CB4683711472}"/>
              </a:ext>
            </a:extLst>
          </p:cNvPr>
          <p:cNvSpPr txBox="1"/>
          <p:nvPr userDrawn="1"/>
        </p:nvSpPr>
        <p:spPr>
          <a:xfrm>
            <a:off x="8359596" y="1475713"/>
            <a:ext cx="2743200" cy="400110"/>
          </a:xfrm>
          <a:prstGeom prst="rect">
            <a:avLst/>
          </a:prstGeom>
          <a:noFill/>
        </p:spPr>
        <p:txBody>
          <a:bodyPr wrap="square" rtlCol="0">
            <a:spAutoFit/>
          </a:bodyPr>
          <a:lstStyle/>
          <a:p>
            <a:pPr algn="ctr"/>
            <a:r>
              <a:rPr lang="en-US" sz="2000" b="0">
                <a:solidFill>
                  <a:schemeClr val="bg1"/>
                </a:solidFill>
              </a:rPr>
              <a:t>Kindly take our survey:</a:t>
            </a:r>
          </a:p>
        </p:txBody>
      </p:sp>
      <p:sp>
        <p:nvSpPr>
          <p:cNvPr id="11" name="Rectangle 10">
            <a:extLst>
              <a:ext uri="{FF2B5EF4-FFF2-40B4-BE49-F238E27FC236}">
                <a16:creationId xmlns:a16="http://schemas.microsoft.com/office/drawing/2014/main" id="{32BFDCB1-ED24-FB86-52FA-2FA88396162E}"/>
              </a:ext>
            </a:extLst>
          </p:cNvPr>
          <p:cNvSpPr>
            <a:spLocks noChangeAspect="1"/>
          </p:cNvSpPr>
          <p:nvPr userDrawn="1"/>
        </p:nvSpPr>
        <p:spPr>
          <a:xfrm>
            <a:off x="8504448" y="2079183"/>
            <a:ext cx="2468880" cy="246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12">
            <a:extLst>
              <a:ext uri="{FF2B5EF4-FFF2-40B4-BE49-F238E27FC236}">
                <a16:creationId xmlns:a16="http://schemas.microsoft.com/office/drawing/2014/main" id="{61713F6B-F228-24E3-540B-A6552968BE9E}"/>
              </a:ext>
            </a:extLst>
          </p:cNvPr>
          <p:cNvSpPr>
            <a:spLocks noGrp="1"/>
          </p:cNvSpPr>
          <p:nvPr>
            <p:ph type="pic" sz="quarter" idx="11"/>
          </p:nvPr>
        </p:nvSpPr>
        <p:spPr>
          <a:xfrm>
            <a:off x="8504237" y="2079627"/>
            <a:ext cx="2468563" cy="2468563"/>
          </a:xfrm>
        </p:spPr>
        <p:txBody>
          <a:bodyPr>
            <a:normAutofit/>
          </a:bodyPr>
          <a:lstStyle>
            <a:lvl1pPr>
              <a:defRPr sz="2000">
                <a:latin typeface="+mn-lt"/>
              </a:defRPr>
            </a:lvl1pPr>
          </a:lstStyle>
          <a:p>
            <a:endParaRPr lang="en-US"/>
          </a:p>
        </p:txBody>
      </p:sp>
      <p:pic>
        <p:nvPicPr>
          <p:cNvPr id="2" name="Picture 1">
            <a:extLst>
              <a:ext uri="{FF2B5EF4-FFF2-40B4-BE49-F238E27FC236}">
                <a16:creationId xmlns:a16="http://schemas.microsoft.com/office/drawing/2014/main" id="{9B447AB7-7B91-3D56-39E5-AFE6A63370BA}"/>
              </a:ext>
            </a:extLst>
          </p:cNvPr>
          <p:cNvPicPr>
            <a:picLocks noChangeAspect="1"/>
          </p:cNvPicPr>
          <p:nvPr userDrawn="1"/>
        </p:nvPicPr>
        <p:blipFill>
          <a:blip r:embed="rId2"/>
          <a:srcRect/>
          <a:stretch/>
        </p:blipFill>
        <p:spPr>
          <a:xfrm>
            <a:off x="8640023" y="6221383"/>
            <a:ext cx="2364476" cy="480401"/>
          </a:xfrm>
          <a:prstGeom prst="rect">
            <a:avLst/>
          </a:prstGeom>
        </p:spPr>
      </p:pic>
    </p:spTree>
    <p:extLst>
      <p:ext uri="{BB962C8B-B14F-4D97-AF65-F5344CB8AC3E}">
        <p14:creationId xmlns:p14="http://schemas.microsoft.com/office/powerpoint/2010/main" val="37786829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ver Slide_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AE35F4-EA41-1201-21BD-0E593E6983E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E8001A-4D41-FB4F-AE47-679FF806FB2C}"/>
              </a:ext>
            </a:extLst>
          </p:cNvPr>
          <p:cNvSpPr>
            <a:spLocks noGrp="1"/>
          </p:cNvSpPr>
          <p:nvPr>
            <p:ph type="ctrTitle" hasCustomPrompt="1"/>
          </p:nvPr>
        </p:nvSpPr>
        <p:spPr>
          <a:xfrm>
            <a:off x="1130291" y="1292883"/>
            <a:ext cx="7859596" cy="729430"/>
          </a:xfrm>
          <a:prstGeom prst="rect">
            <a:avLst/>
          </a:prstGeom>
        </p:spPr>
        <p:txBody>
          <a:bodyPr anchor="t" anchorCtr="0">
            <a:noAutofit/>
          </a:bodyPr>
          <a:lstStyle>
            <a:lvl1pPr algn="l">
              <a:defRPr sz="2300" b="1" cap="all" baseline="0">
                <a:solidFill>
                  <a:schemeClr val="accent2"/>
                </a:solidFill>
                <a:latin typeface="Calibri" panose="020F0502020204030204" pitchFamily="34" charset="0"/>
                <a:cs typeface="Calibri" panose="020F0502020204030204" pitchFamily="34" charset="0"/>
              </a:defRPr>
            </a:lvl1pPr>
          </a:lstStyle>
          <a:p>
            <a:r>
              <a:rPr lang="en-US"/>
              <a:t>PRESENTATION NAME GOES HERE</a:t>
            </a:r>
            <a:br>
              <a:rPr lang="en-US"/>
            </a:br>
            <a:r>
              <a:rPr lang="en-US"/>
              <a:t>Two lines </a:t>
            </a:r>
          </a:p>
        </p:txBody>
      </p:sp>
      <p:sp>
        <p:nvSpPr>
          <p:cNvPr id="3" name="Subtitle 2">
            <a:extLst>
              <a:ext uri="{FF2B5EF4-FFF2-40B4-BE49-F238E27FC236}">
                <a16:creationId xmlns:a16="http://schemas.microsoft.com/office/drawing/2014/main" id="{8C8521E2-75D7-4545-8E9D-9C60ED8666B3}"/>
              </a:ext>
            </a:extLst>
          </p:cNvPr>
          <p:cNvSpPr>
            <a:spLocks noGrp="1"/>
          </p:cNvSpPr>
          <p:nvPr>
            <p:ph type="subTitle" idx="1" hasCustomPrompt="1"/>
          </p:nvPr>
        </p:nvSpPr>
        <p:spPr>
          <a:xfrm>
            <a:off x="1130291" y="794591"/>
            <a:ext cx="7859596" cy="379097"/>
          </a:xfrm>
        </p:spPr>
        <p:txBody>
          <a:bodyPr>
            <a:noAutofit/>
          </a:bodyPr>
          <a:lstStyle>
            <a:lvl1pPr marL="0" indent="0" algn="l">
              <a:spcBef>
                <a:spcPts val="600"/>
              </a:spcBef>
              <a:buNone/>
              <a:defRPr sz="1400" cap="all" spc="100" baseline="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1400"/>
              <a:t>EPISODE 123</a:t>
            </a:r>
            <a:endParaRPr lang="en-US" sz="1400">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EA04E24D-0B30-31F9-9FC6-D0B5866AF743}"/>
              </a:ext>
            </a:extLst>
          </p:cNvPr>
          <p:cNvCxnSpPr/>
          <p:nvPr userDrawn="1"/>
        </p:nvCxnSpPr>
        <p:spPr>
          <a:xfrm>
            <a:off x="900332" y="656494"/>
            <a:ext cx="0" cy="1465385"/>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1ED6607-BFB8-62CE-F369-849D69F2BE2C}"/>
              </a:ext>
            </a:extLst>
          </p:cNvPr>
          <p:cNvSpPr>
            <a:spLocks noGrp="1"/>
          </p:cNvSpPr>
          <p:nvPr>
            <p:ph type="pic" sz="quarter" idx="10" hasCustomPrompt="1"/>
          </p:nvPr>
        </p:nvSpPr>
        <p:spPr>
          <a:xfrm>
            <a:off x="1130291" y="2209800"/>
            <a:ext cx="2216151" cy="1066800"/>
          </a:xfrm>
        </p:spPr>
        <p:txBody>
          <a:bodyPr/>
          <a:lstStyle>
            <a:lvl1pPr>
              <a:defRPr/>
            </a:lvl1pPr>
          </a:lstStyle>
          <a:p>
            <a:r>
              <a:rPr lang="en-US"/>
              <a:t>Guest Logo</a:t>
            </a:r>
          </a:p>
        </p:txBody>
      </p:sp>
    </p:spTree>
    <p:extLst>
      <p:ext uri="{BB962C8B-B14F-4D97-AF65-F5344CB8AC3E}">
        <p14:creationId xmlns:p14="http://schemas.microsoft.com/office/powerpoint/2010/main" val="2905137349"/>
      </p:ext>
    </p:extLst>
  </p:cSld>
  <p:clrMapOvr>
    <a:masterClrMapping/>
  </p:clrMapOvr>
  <p:extLst>
    <p:ext uri="{DCECCB84-F9BA-43D5-87BE-67443E8EF086}">
      <p15:sldGuideLst xmlns:p15="http://schemas.microsoft.com/office/powerpoint/2012/main">
        <p15:guide id="1" orient="horz" pos="1488">
          <p15:clr>
            <a:srgbClr val="FBAE40"/>
          </p15:clr>
        </p15:guide>
        <p15:guide id="2" orient="horz" pos="3552">
          <p15:clr>
            <a:srgbClr val="FBAE40"/>
          </p15:clr>
        </p15:guide>
        <p15:guide id="3" pos="309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Master Cover_No Animation">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2D54CAA-C283-1BC1-49F4-8D01C21ABA3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p:cNvSpPr>
            <a:spLocks noGrp="1"/>
          </p:cNvSpPr>
          <p:nvPr>
            <p:ph type="ctrTitle" hasCustomPrompt="1"/>
          </p:nvPr>
        </p:nvSpPr>
        <p:spPr>
          <a:xfrm>
            <a:off x="1112504" y="2412825"/>
            <a:ext cx="7258685" cy="1320973"/>
          </a:xfrm>
        </p:spPr>
        <p:txBody>
          <a:bodyPr lIns="0" anchor="t"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3600" b="1">
                <a:solidFill>
                  <a:srgbClr val="003595"/>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Title = Arial Bold, 36 </a:t>
            </a:r>
            <a:r>
              <a:rPr lang="en-US" err="1"/>
              <a:t>pt</a:t>
            </a:r>
            <a:r>
              <a:rPr lang="en-US"/>
              <a:t>, Fidium Blue</a:t>
            </a:r>
          </a:p>
        </p:txBody>
      </p:sp>
      <p:sp>
        <p:nvSpPr>
          <p:cNvPr id="6" name="Slide Number Placeholder 5"/>
          <p:cNvSpPr>
            <a:spLocks noGrp="1"/>
          </p:cNvSpPr>
          <p:nvPr>
            <p:ph type="sldNum" sz="quarter" idx="12"/>
          </p:nvPr>
        </p:nvSpPr>
        <p:spPr>
          <a:xfrm>
            <a:off x="11461899" y="6490954"/>
            <a:ext cx="730100" cy="365125"/>
          </a:xfrm>
        </p:spPr>
        <p:txBody>
          <a:bodyPr rIns="182880"/>
          <a:lstStyle>
            <a:lvl1pPr>
              <a:defRPr sz="1100">
                <a:solidFill>
                  <a:schemeClr val="bg1">
                    <a:lumMod val="75000"/>
                  </a:schemeClr>
                </a:solidFill>
              </a:defRPr>
            </a:lvl1pPr>
          </a:lstStyle>
          <a:p>
            <a:fld id="{4C05083D-DBAE-BA46-9F26-6AEC492F8410}" type="slidenum">
              <a:rPr lang="en-US" smtClean="0"/>
              <a:t>‹#›</a:t>
            </a:fld>
            <a:endParaRPr lang="en-US"/>
          </a:p>
        </p:txBody>
      </p:sp>
      <p:pic>
        <p:nvPicPr>
          <p:cNvPr id="12" name="Graphic 11">
            <a:extLst>
              <a:ext uri="{FF2B5EF4-FFF2-40B4-BE49-F238E27FC236}">
                <a16:creationId xmlns:a16="http://schemas.microsoft.com/office/drawing/2014/main" id="{52E42EAD-8AAA-9F62-3E58-8CD93A9D48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12505" y="644319"/>
            <a:ext cx="2474370" cy="1124712"/>
          </a:xfrm>
          <a:prstGeom prst="rect">
            <a:avLst/>
          </a:prstGeom>
        </p:spPr>
      </p:pic>
      <p:pic>
        <p:nvPicPr>
          <p:cNvPr id="13" name="Graphic 12">
            <a:extLst>
              <a:ext uri="{FF2B5EF4-FFF2-40B4-BE49-F238E27FC236}">
                <a16:creationId xmlns:a16="http://schemas.microsoft.com/office/drawing/2014/main" id="{392D96A9-1267-6C7C-8617-8E9F8E7CA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4985" y="2478817"/>
            <a:ext cx="282264" cy="423396"/>
          </a:xfrm>
          <a:prstGeom prst="rect">
            <a:avLst/>
          </a:prstGeom>
        </p:spPr>
      </p:pic>
      <p:sp>
        <p:nvSpPr>
          <p:cNvPr id="21" name="Content Placeholder 39">
            <a:extLst>
              <a:ext uri="{FF2B5EF4-FFF2-40B4-BE49-F238E27FC236}">
                <a16:creationId xmlns:a16="http://schemas.microsoft.com/office/drawing/2014/main" id="{53BF4FD7-9001-39F4-8C50-B166F80DF6B4}"/>
              </a:ext>
            </a:extLst>
          </p:cNvPr>
          <p:cNvSpPr>
            <a:spLocks noGrp="1"/>
          </p:cNvSpPr>
          <p:nvPr>
            <p:ph sz="quarter" idx="14" hasCustomPrompt="1"/>
          </p:nvPr>
        </p:nvSpPr>
        <p:spPr>
          <a:xfrm>
            <a:off x="1112504" y="3751252"/>
            <a:ext cx="7258685" cy="909306"/>
          </a:xfrm>
          <a:prstGeom prst="rect">
            <a:avLst/>
          </a:prstGeom>
        </p:spPr>
        <p:txBody>
          <a:bodyPr lIns="0">
            <a:normAutofit/>
          </a:bodyPr>
          <a:lstStyle>
            <a:lvl1pPr marL="0" indent="0">
              <a:lnSpc>
                <a:spcPct val="90000"/>
              </a:lnSpc>
              <a:spcBef>
                <a:spcPts val="0"/>
              </a:spcBef>
              <a:buNone/>
              <a:defRPr sz="2000" baseline="0">
                <a:solidFill>
                  <a:srgbClr val="003595"/>
                </a:solidFill>
                <a:latin typeface="Arial" panose="020B0604020202020204" pitchFamily="34" charset="0"/>
              </a:defRPr>
            </a:lvl1pPr>
          </a:lstStyle>
          <a:p>
            <a:pPr lvl="0"/>
            <a:r>
              <a:rPr lang="en-US"/>
              <a:t>Subhead = Arial 20 </a:t>
            </a:r>
            <a:r>
              <a:rPr lang="en-US" err="1"/>
              <a:t>pt</a:t>
            </a:r>
            <a:r>
              <a:rPr lang="en-US"/>
              <a:t>, Fidium Blue </a:t>
            </a:r>
          </a:p>
        </p:txBody>
      </p:sp>
      <p:sp>
        <p:nvSpPr>
          <p:cNvPr id="22" name="Content Placeholder 41">
            <a:extLst>
              <a:ext uri="{FF2B5EF4-FFF2-40B4-BE49-F238E27FC236}">
                <a16:creationId xmlns:a16="http://schemas.microsoft.com/office/drawing/2014/main" id="{48950C75-E837-9AE1-6C82-A8EEAE58A946}"/>
              </a:ext>
            </a:extLst>
          </p:cNvPr>
          <p:cNvSpPr>
            <a:spLocks noGrp="1"/>
          </p:cNvSpPr>
          <p:nvPr>
            <p:ph sz="quarter" idx="15" hasCustomPrompt="1"/>
          </p:nvPr>
        </p:nvSpPr>
        <p:spPr>
          <a:xfrm>
            <a:off x="1112504" y="5150095"/>
            <a:ext cx="2841625" cy="386366"/>
          </a:xfrm>
          <a:prstGeom prst="rect">
            <a:avLst/>
          </a:prstGeom>
        </p:spPr>
        <p:txBody>
          <a:bodyPr wrap="none" lIns="0" anchor="ctr" anchorCtr="0">
            <a:normAutofit/>
          </a:bodyPr>
          <a:lstStyle>
            <a:lvl1pPr marL="0" indent="0">
              <a:buNone/>
              <a:defRPr sz="1400" baseline="0">
                <a:solidFill>
                  <a:srgbClr val="003595"/>
                </a:solidFill>
                <a:latin typeface="Arial" panose="020B0604020202020204" pitchFamily="34" charset="0"/>
              </a:defRPr>
            </a:lvl1pPr>
          </a:lstStyle>
          <a:p>
            <a:pPr lvl="0"/>
            <a:r>
              <a:rPr lang="en-US"/>
              <a:t>Date</a:t>
            </a:r>
          </a:p>
        </p:txBody>
      </p:sp>
      <p:sp>
        <p:nvSpPr>
          <p:cNvPr id="23" name="Subtitle 2">
            <a:extLst>
              <a:ext uri="{FF2B5EF4-FFF2-40B4-BE49-F238E27FC236}">
                <a16:creationId xmlns:a16="http://schemas.microsoft.com/office/drawing/2014/main" id="{CE4BE4D0-2689-EF06-768E-5FD799661BCD}"/>
              </a:ext>
            </a:extLst>
          </p:cNvPr>
          <p:cNvSpPr>
            <a:spLocks noGrp="1"/>
          </p:cNvSpPr>
          <p:nvPr>
            <p:ph type="subTitle" idx="1" hasCustomPrompt="1"/>
          </p:nvPr>
        </p:nvSpPr>
        <p:spPr>
          <a:xfrm>
            <a:off x="1112504" y="5543684"/>
            <a:ext cx="4977585" cy="662208"/>
          </a:xfrm>
        </p:spPr>
        <p:txBody>
          <a:bodyPr lIns="0" anchor="t" anchorCtr="0">
            <a:normAutofit/>
          </a:bodyPr>
          <a:lstStyle>
            <a:lvl1pPr marL="0" indent="0" algn="l">
              <a:buNone/>
              <a:defRPr sz="1600" b="1" baseline="0">
                <a:solidFill>
                  <a:srgbClr val="00359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 Title</a:t>
            </a:r>
          </a:p>
        </p:txBody>
      </p:sp>
    </p:spTree>
    <p:extLst>
      <p:ext uri="{BB962C8B-B14F-4D97-AF65-F5344CB8AC3E}">
        <p14:creationId xmlns:p14="http://schemas.microsoft.com/office/powerpoint/2010/main" val="1136908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aster: Content Template 2">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225BC8-E1D4-142A-982C-D9327D76AD99}"/>
              </a:ext>
            </a:extLst>
          </p:cNvPr>
          <p:cNvSpPr/>
          <p:nvPr/>
        </p:nvSpPr>
        <p:spPr>
          <a:xfrm>
            <a:off x="0" y="140841"/>
            <a:ext cx="12192000" cy="6717160"/>
          </a:xfrm>
          <a:prstGeom prst="rect">
            <a:avLst/>
          </a:prstGeom>
          <a:gradFill>
            <a:gsLst>
              <a:gs pos="12000">
                <a:schemeClr val="bg1">
                  <a:alpha val="0"/>
                </a:schemeClr>
              </a:gs>
              <a:gs pos="1900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itle 8">
            <a:extLst>
              <a:ext uri="{FF2B5EF4-FFF2-40B4-BE49-F238E27FC236}">
                <a16:creationId xmlns:a16="http://schemas.microsoft.com/office/drawing/2014/main" id="{034E8DA5-7099-8493-F429-5C745D68B944}"/>
              </a:ext>
            </a:extLst>
          </p:cNvPr>
          <p:cNvSpPr>
            <a:spLocks noGrp="1"/>
          </p:cNvSpPr>
          <p:nvPr>
            <p:ph type="title" hasCustomPrompt="1"/>
          </p:nvPr>
        </p:nvSpPr>
        <p:spPr>
          <a:xfrm>
            <a:off x="182926" y="143582"/>
            <a:ext cx="11729455" cy="1122572"/>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sp>
        <p:nvSpPr>
          <p:cNvPr id="7" name="Footer Placeholder 4">
            <a:extLst>
              <a:ext uri="{FF2B5EF4-FFF2-40B4-BE49-F238E27FC236}">
                <a16:creationId xmlns:a16="http://schemas.microsoft.com/office/drawing/2014/main" id="{386A735F-178A-9445-7D9E-DE843D5A7C22}"/>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pic>
        <p:nvPicPr>
          <p:cNvPr id="12" name="Graphic 11">
            <a:extLst>
              <a:ext uri="{FF2B5EF4-FFF2-40B4-BE49-F238E27FC236}">
                <a16:creationId xmlns:a16="http://schemas.microsoft.com/office/drawing/2014/main" id="{B3252FC4-8BBA-4A01-FE30-45398DC68CC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843677" y="6191300"/>
            <a:ext cx="1068704" cy="485775"/>
          </a:xfrm>
          <a:prstGeom prst="rect">
            <a:avLst/>
          </a:prstGeom>
        </p:spPr>
      </p:pic>
      <p:pic>
        <p:nvPicPr>
          <p:cNvPr id="2" name="Graphic 1">
            <a:extLst>
              <a:ext uri="{FF2B5EF4-FFF2-40B4-BE49-F238E27FC236}">
                <a16:creationId xmlns:a16="http://schemas.microsoft.com/office/drawing/2014/main" id="{CC52EF99-DDA2-E35C-FF34-56174E91F5C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flipV="1">
            <a:off x="2" y="-8238"/>
            <a:ext cx="12191998" cy="128016"/>
          </a:xfrm>
          <a:prstGeom prst="rect">
            <a:avLst/>
          </a:prstGeom>
        </p:spPr>
      </p:pic>
      <p:sp>
        <p:nvSpPr>
          <p:cNvPr id="6" name="Slide Number Placeholder 5">
            <a:extLst>
              <a:ext uri="{FF2B5EF4-FFF2-40B4-BE49-F238E27FC236}">
                <a16:creationId xmlns:a16="http://schemas.microsoft.com/office/drawing/2014/main" id="{CD5EDF22-D89C-9973-6262-1D441EC7A9D8}"/>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9" name="Text Placeholder 3">
            <a:extLst>
              <a:ext uri="{FF2B5EF4-FFF2-40B4-BE49-F238E27FC236}">
                <a16:creationId xmlns:a16="http://schemas.microsoft.com/office/drawing/2014/main" id="{BC6A4CD8-DA63-4193-AF34-176CF03CFBED}"/>
              </a:ext>
            </a:extLst>
          </p:cNvPr>
          <p:cNvSpPr>
            <a:spLocks noGrp="1"/>
          </p:cNvSpPr>
          <p:nvPr>
            <p:ph type="body" sz="quarter" idx="13"/>
          </p:nvPr>
        </p:nvSpPr>
        <p:spPr>
          <a:xfrm>
            <a:off x="382588" y="1357313"/>
            <a:ext cx="11374437" cy="4653062"/>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Tree>
    <p:extLst>
      <p:ext uri="{BB962C8B-B14F-4D97-AF65-F5344CB8AC3E}">
        <p14:creationId xmlns:p14="http://schemas.microsoft.com/office/powerpoint/2010/main" val="40035949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2419458817"/>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ster: Content Heavy Template_Logo">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E2529-2CF2-7F2E-3A7C-E00995BF778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itle 8">
            <a:extLst>
              <a:ext uri="{FF2B5EF4-FFF2-40B4-BE49-F238E27FC236}">
                <a16:creationId xmlns:a16="http://schemas.microsoft.com/office/drawing/2014/main" id="{E433B2D3-0F80-1E8C-85E1-54D497D5A7A4}"/>
              </a:ext>
            </a:extLst>
          </p:cNvPr>
          <p:cNvSpPr>
            <a:spLocks noGrp="1"/>
          </p:cNvSpPr>
          <p:nvPr>
            <p:ph type="title" hasCustomPrompt="1"/>
          </p:nvPr>
        </p:nvSpPr>
        <p:spPr>
          <a:xfrm>
            <a:off x="182926" y="-540"/>
            <a:ext cx="11729455" cy="672893"/>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pic>
        <p:nvPicPr>
          <p:cNvPr id="13" name="Graphic 12">
            <a:extLst>
              <a:ext uri="{FF2B5EF4-FFF2-40B4-BE49-F238E27FC236}">
                <a16:creationId xmlns:a16="http://schemas.microsoft.com/office/drawing/2014/main" id="{F929231D-7B6E-49AB-5919-F25E13E3E240}"/>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flipV="1">
            <a:off x="0" y="700155"/>
            <a:ext cx="12191998" cy="128016"/>
          </a:xfrm>
          <a:prstGeom prst="rect">
            <a:avLst/>
          </a:prstGeom>
        </p:spPr>
      </p:pic>
      <p:sp>
        <p:nvSpPr>
          <p:cNvPr id="16" name="Slide Number Placeholder 5">
            <a:extLst>
              <a:ext uri="{FF2B5EF4-FFF2-40B4-BE49-F238E27FC236}">
                <a16:creationId xmlns:a16="http://schemas.microsoft.com/office/drawing/2014/main" id="{27F550EA-83D7-D24D-2B2E-F143BC714410}"/>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7" name="Text Placeholder 3">
            <a:extLst>
              <a:ext uri="{FF2B5EF4-FFF2-40B4-BE49-F238E27FC236}">
                <a16:creationId xmlns:a16="http://schemas.microsoft.com/office/drawing/2014/main" id="{698D489B-1A82-44FD-BBB5-9B5121E0D28A}"/>
              </a:ext>
            </a:extLst>
          </p:cNvPr>
          <p:cNvSpPr>
            <a:spLocks noGrp="1"/>
          </p:cNvSpPr>
          <p:nvPr>
            <p:ph type="body" sz="quarter" idx="13"/>
          </p:nvPr>
        </p:nvSpPr>
        <p:spPr>
          <a:xfrm>
            <a:off x="382588" y="984738"/>
            <a:ext cx="11374437" cy="5025637"/>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pic>
        <p:nvPicPr>
          <p:cNvPr id="8" name="Graphic 7">
            <a:extLst>
              <a:ext uri="{FF2B5EF4-FFF2-40B4-BE49-F238E27FC236}">
                <a16:creationId xmlns:a16="http://schemas.microsoft.com/office/drawing/2014/main" id="{FE9561D7-8BE0-4518-9E1D-C60F493D812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843677" y="6191300"/>
            <a:ext cx="1068704" cy="485775"/>
          </a:xfrm>
          <a:prstGeom prst="rect">
            <a:avLst/>
          </a:prstGeom>
        </p:spPr>
      </p:pic>
      <p:sp>
        <p:nvSpPr>
          <p:cNvPr id="14" name="Footer Placeholder 4">
            <a:extLst>
              <a:ext uri="{FF2B5EF4-FFF2-40B4-BE49-F238E27FC236}">
                <a16:creationId xmlns:a16="http://schemas.microsoft.com/office/drawing/2014/main" id="{0BB93A8D-CE78-4B68-A350-A4D08C41F469}"/>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spTree>
    <p:extLst>
      <p:ext uri="{BB962C8B-B14F-4D97-AF65-F5344CB8AC3E}">
        <p14:creationId xmlns:p14="http://schemas.microsoft.com/office/powerpoint/2010/main" val="3224012579"/>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aster: Content Heavy Template_No Logo">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E2529-2CF2-7F2E-3A7C-E00995BF7782}"/>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Title 8">
            <a:extLst>
              <a:ext uri="{FF2B5EF4-FFF2-40B4-BE49-F238E27FC236}">
                <a16:creationId xmlns:a16="http://schemas.microsoft.com/office/drawing/2014/main" id="{E433B2D3-0F80-1E8C-85E1-54D497D5A7A4}"/>
              </a:ext>
            </a:extLst>
          </p:cNvPr>
          <p:cNvSpPr>
            <a:spLocks noGrp="1"/>
          </p:cNvSpPr>
          <p:nvPr>
            <p:ph type="title" hasCustomPrompt="1"/>
          </p:nvPr>
        </p:nvSpPr>
        <p:spPr>
          <a:xfrm>
            <a:off x="182926" y="-540"/>
            <a:ext cx="11729455" cy="672893"/>
          </a:xfrm>
          <a:noFill/>
        </p:spPr>
        <p:txBody>
          <a:bodyPr anchor="ctr" anchorCtr="0">
            <a:normAutofit/>
          </a:bodyPr>
          <a:lstStyle>
            <a:lvl1pPr algn="l">
              <a:lnSpc>
                <a:spcPct val="90000"/>
              </a:lnSpc>
              <a:defRPr sz="2800" b="1">
                <a:solidFill>
                  <a:srgbClr val="003595"/>
                </a:solidFill>
              </a:defRPr>
            </a:lvl1pPr>
          </a:lstStyle>
          <a:p>
            <a:r>
              <a:rPr lang="en-US"/>
              <a:t>Click to edit Master title style – Arial Bold, 28 </a:t>
            </a:r>
            <a:r>
              <a:rPr lang="en-US" err="1"/>
              <a:t>pt</a:t>
            </a:r>
            <a:r>
              <a:rPr lang="en-US"/>
              <a:t>, Fidium Blue</a:t>
            </a:r>
          </a:p>
        </p:txBody>
      </p:sp>
      <p:pic>
        <p:nvPicPr>
          <p:cNvPr id="13" name="Graphic 12">
            <a:extLst>
              <a:ext uri="{FF2B5EF4-FFF2-40B4-BE49-F238E27FC236}">
                <a16:creationId xmlns:a16="http://schemas.microsoft.com/office/drawing/2014/main" id="{F929231D-7B6E-49AB-5919-F25E13E3E240}"/>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flipV="1">
            <a:off x="0" y="700155"/>
            <a:ext cx="12191998" cy="128016"/>
          </a:xfrm>
          <a:prstGeom prst="rect">
            <a:avLst/>
          </a:prstGeom>
        </p:spPr>
      </p:pic>
      <p:sp>
        <p:nvSpPr>
          <p:cNvPr id="16" name="Slide Number Placeholder 5">
            <a:extLst>
              <a:ext uri="{FF2B5EF4-FFF2-40B4-BE49-F238E27FC236}">
                <a16:creationId xmlns:a16="http://schemas.microsoft.com/office/drawing/2014/main" id="{27F550EA-83D7-D24D-2B2E-F143BC714410}"/>
              </a:ext>
            </a:extLst>
          </p:cNvPr>
          <p:cNvSpPr>
            <a:spLocks noGrp="1"/>
          </p:cNvSpPr>
          <p:nvPr>
            <p:ph type="sldNum" sz="quarter" idx="12"/>
          </p:nvPr>
        </p:nvSpPr>
        <p:spPr>
          <a:xfrm>
            <a:off x="131529" y="6490954"/>
            <a:ext cx="730100" cy="365125"/>
          </a:xfrm>
        </p:spPr>
        <p:txBody>
          <a:bodyPr rIns="182880"/>
          <a:lstStyle>
            <a:lvl1pPr algn="l">
              <a:defRPr sz="1100">
                <a:solidFill>
                  <a:srgbClr val="DCDCDC"/>
                </a:solidFill>
              </a:defRPr>
            </a:lvl1pPr>
          </a:lstStyle>
          <a:p>
            <a:fld id="{4C05083D-DBAE-BA46-9F26-6AEC492F8410}" type="slidenum">
              <a:rPr lang="en-US" smtClean="0"/>
              <a:t>‹#›</a:t>
            </a:fld>
            <a:endParaRPr lang="en-US"/>
          </a:p>
        </p:txBody>
      </p:sp>
      <p:sp>
        <p:nvSpPr>
          <p:cNvPr id="7" name="Text Placeholder 3">
            <a:extLst>
              <a:ext uri="{FF2B5EF4-FFF2-40B4-BE49-F238E27FC236}">
                <a16:creationId xmlns:a16="http://schemas.microsoft.com/office/drawing/2014/main" id="{698D489B-1A82-44FD-BBB5-9B5121E0D28A}"/>
              </a:ext>
            </a:extLst>
          </p:cNvPr>
          <p:cNvSpPr>
            <a:spLocks noGrp="1"/>
          </p:cNvSpPr>
          <p:nvPr>
            <p:ph type="body" sz="quarter" idx="13"/>
          </p:nvPr>
        </p:nvSpPr>
        <p:spPr>
          <a:xfrm>
            <a:off x="382588" y="984738"/>
            <a:ext cx="11374437" cy="5025637"/>
          </a:xfrm>
        </p:spPr>
        <p:txBody>
          <a:bodyPr/>
          <a:lstStyle>
            <a:lvl1pPr marL="228600" indent="-228600">
              <a:buClr>
                <a:schemeClr val="accent1"/>
              </a:buClr>
              <a:buFont typeface="Arial" panose="020B0604020202020204" pitchFamily="34" charset="0"/>
              <a:buChar char="•"/>
              <a:defRPr/>
            </a:lvl1pPr>
            <a:lvl2pPr marL="685800" indent="-228600">
              <a:buClr>
                <a:schemeClr val="accent1"/>
              </a:buClr>
              <a:buFont typeface="Courier New" panose="02070309020205020404" pitchFamily="49" charset="0"/>
              <a:buChar char="o"/>
              <a:defRPr/>
            </a:lvl2pPr>
            <a:lvl3pPr marL="1143000" indent="-228600">
              <a:buClr>
                <a:schemeClr val="accent1"/>
              </a:buClr>
              <a:buFont typeface="Wingdings" panose="05000000000000000000" pitchFamily="2" charset="2"/>
              <a:buChar char="§"/>
              <a:defRPr/>
            </a:lvl3pPr>
            <a:lvl4pPr marL="1600200" indent="-228600">
              <a:buClr>
                <a:schemeClr val="accent1"/>
              </a:buClr>
              <a:buFont typeface="Arial" panose="020B0604020202020204" pitchFamily="34" charset="0"/>
              <a:buChar char="•"/>
              <a:defRPr/>
            </a:lvl4pPr>
            <a:lvl5pPr marL="2057400" indent="-228600">
              <a:buClr>
                <a:schemeClr val="accent1"/>
              </a:buClr>
              <a:buFont typeface="Courier New" panose="02070309020205020404" pitchFamily="49" charset="0"/>
              <a:buChar char="o"/>
              <a:defRPr/>
            </a:lvl5pPr>
            <a:lvl6pPr>
              <a:buClr>
                <a:schemeClr val="accent1"/>
              </a:buCl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Footer Placeholder 4">
            <a:extLst>
              <a:ext uri="{FF2B5EF4-FFF2-40B4-BE49-F238E27FC236}">
                <a16:creationId xmlns:a16="http://schemas.microsoft.com/office/drawing/2014/main" id="{BE053428-748E-46B5-9E38-FE0FA175E9FE}"/>
              </a:ext>
            </a:extLst>
          </p:cNvPr>
          <p:cNvSpPr>
            <a:spLocks noGrp="1"/>
          </p:cNvSpPr>
          <p:nvPr>
            <p:ph type="ftr" sz="quarter" idx="3"/>
          </p:nvPr>
        </p:nvSpPr>
        <p:spPr>
          <a:xfrm>
            <a:off x="2714789" y="6347984"/>
            <a:ext cx="6629352" cy="365125"/>
          </a:xfrm>
          <a:prstGeom prst="rect">
            <a:avLst/>
          </a:prstGeom>
        </p:spPr>
        <p:txBody>
          <a:bodyPr vert="horz" lIns="91440" tIns="45720" rIns="91440" bIns="45720" rtlCol="0" anchor="ctr"/>
          <a:lstStyle>
            <a:lvl1pPr algn="ctr">
              <a:defRPr sz="800">
                <a:solidFill>
                  <a:srgbClr val="636569"/>
                </a:solidFill>
                <a:latin typeface="Arial" panose="020B0604020202020204" pitchFamily="34" charset="0"/>
                <a:cs typeface="Arial" panose="020B0604020202020204" pitchFamily="34" charset="0"/>
              </a:defRPr>
            </a:lvl1pPr>
          </a:lstStyle>
          <a:p>
            <a:r>
              <a:rPr lang="en-US"/>
              <a:t>CONFIDENTIAL AND PROPRIETARY – ONLY FOR INTERNAL USE</a:t>
            </a:r>
          </a:p>
        </p:txBody>
      </p:sp>
    </p:spTree>
    <p:extLst>
      <p:ext uri="{BB962C8B-B14F-4D97-AF65-F5344CB8AC3E}">
        <p14:creationId xmlns:p14="http://schemas.microsoft.com/office/powerpoint/2010/main" val="2056959543"/>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ntent: 1 bullet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3902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3EB7-DC23-77D2-7192-DD303DDA2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AC70E4-F4F1-83C3-79A6-4F6AA53EC4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63CA7-1DFF-94BF-E7D5-274B82F95543}"/>
              </a:ext>
            </a:extLst>
          </p:cNvPr>
          <p:cNvSpPr>
            <a:spLocks noGrp="1"/>
          </p:cNvSpPr>
          <p:nvPr>
            <p:ph type="dt" sz="half" idx="10"/>
          </p:nvPr>
        </p:nvSpPr>
        <p:spPr/>
        <p:txBody>
          <a:bodyPr/>
          <a:lstStyle/>
          <a:p>
            <a:fld id="{EEB30BE4-0CD3-447E-8E71-0FD1560E89F5}" type="datetimeFigureOut">
              <a:rPr lang="en-US" smtClean="0"/>
              <a:t>11/6/2025</a:t>
            </a:fld>
            <a:endParaRPr lang="en-US"/>
          </a:p>
        </p:txBody>
      </p:sp>
      <p:sp>
        <p:nvSpPr>
          <p:cNvPr id="5" name="Footer Placeholder 4">
            <a:extLst>
              <a:ext uri="{FF2B5EF4-FFF2-40B4-BE49-F238E27FC236}">
                <a16:creationId xmlns:a16="http://schemas.microsoft.com/office/drawing/2014/main" id="{5D729BBA-B984-2D86-3EF4-7652A6AA3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884DF-5BF0-8038-B904-9349DED0583A}"/>
              </a:ext>
            </a:extLst>
          </p:cNvPr>
          <p:cNvSpPr>
            <a:spLocks noGrp="1"/>
          </p:cNvSpPr>
          <p:nvPr>
            <p:ph type="sldNum" sz="quarter" idx="12"/>
          </p:nvPr>
        </p:nvSpPr>
        <p:spPr/>
        <p:txBody>
          <a:bodyPr/>
          <a:lstStyle/>
          <a:p>
            <a:fld id="{32FE2EF8-3668-4707-AA34-FE485D21B178}" type="slidenum">
              <a:rPr lang="en-US" smtClean="0"/>
              <a:t>‹#›</a:t>
            </a:fld>
            <a:endParaRPr lang="en-US"/>
          </a:p>
        </p:txBody>
      </p:sp>
    </p:spTree>
    <p:extLst>
      <p:ext uri="{BB962C8B-B14F-4D97-AF65-F5344CB8AC3E}">
        <p14:creationId xmlns:p14="http://schemas.microsoft.com/office/powerpoint/2010/main" val="10613386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69783-9AB9-DA8B-2A91-6ED763A49176}"/>
              </a:ext>
            </a:extLst>
          </p:cNvPr>
          <p:cNvSpPr>
            <a:spLocks noGrp="1"/>
          </p:cNvSpPr>
          <p:nvPr>
            <p:ph type="dt" sz="half" idx="10"/>
          </p:nvPr>
        </p:nvSpPr>
        <p:spPr/>
        <p:txBody>
          <a:bodyPr/>
          <a:lstStyle/>
          <a:p>
            <a:fld id="{0BA2A477-BF7D-4473-9A25-0DC3B5F82014}" type="datetimeFigureOut">
              <a:rPr lang="en-US" smtClean="0"/>
              <a:t>11/6/2025</a:t>
            </a:fld>
            <a:endParaRPr lang="en-US"/>
          </a:p>
        </p:txBody>
      </p:sp>
      <p:sp>
        <p:nvSpPr>
          <p:cNvPr id="3" name="Footer Placeholder 2">
            <a:extLst>
              <a:ext uri="{FF2B5EF4-FFF2-40B4-BE49-F238E27FC236}">
                <a16:creationId xmlns:a16="http://schemas.microsoft.com/office/drawing/2014/main" id="{1B0328BE-C4A6-ACD6-2F57-9EA4CAEA9F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513F5C-3FB8-F48B-A30A-9C75E33D1E1A}"/>
              </a:ext>
            </a:extLst>
          </p:cNvPr>
          <p:cNvSpPr>
            <a:spLocks noGrp="1"/>
          </p:cNvSpPr>
          <p:nvPr>
            <p:ph type="sldNum" sz="quarter" idx="12"/>
          </p:nvPr>
        </p:nvSpPr>
        <p:spPr/>
        <p:txBody>
          <a:bodyPr/>
          <a:lstStyle/>
          <a:p>
            <a:fld id="{4E90DDC2-D1CA-4E4A-8F5B-53148059F7CA}" type="slidenum">
              <a:rPr lang="en-US" smtClean="0"/>
              <a:t>‹#›</a:t>
            </a:fld>
            <a:endParaRPr lang="en-US"/>
          </a:p>
        </p:txBody>
      </p:sp>
    </p:spTree>
    <p:extLst>
      <p:ext uri="{BB962C8B-B14F-4D97-AF65-F5344CB8AC3E}">
        <p14:creationId xmlns:p14="http://schemas.microsoft.com/office/powerpoint/2010/main" val="368037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CF370-9EBF-A64B-A78B-AE9FB5BD142C}" type="slidenum">
              <a:rPr lang="en-US" smtClean="0"/>
              <a:pPr/>
              <a:t>‹#›</a:t>
            </a:fld>
            <a:endParaRPr lang="en-US"/>
          </a:p>
        </p:txBody>
      </p:sp>
    </p:spTree>
    <p:extLst>
      <p:ext uri="{BB962C8B-B14F-4D97-AF65-F5344CB8AC3E}">
        <p14:creationId xmlns:p14="http://schemas.microsoft.com/office/powerpoint/2010/main" val="3337608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246928381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676" r:id="rId13"/>
    <p:sldLayoutId id="2147483703" r:id="rId14"/>
    <p:sldLayoutId id="2147483705" r:id="rId15"/>
    <p:sldLayoutId id="2147483708" r:id="rId16"/>
    <p:sldLayoutId id="2147483710" r:id="rId17"/>
    <p:sldLayoutId id="2147483712" r:id="rId18"/>
    <p:sldLayoutId id="2147483714" r:id="rId19"/>
    <p:sldLayoutId id="2147483715" r:id="rId20"/>
    <p:sldLayoutId id="2147483696" r:id="rId21"/>
    <p:sldLayoutId id="2147483697" r:id="rId22"/>
    <p:sldLayoutId id="2147483679" r:id="rId23"/>
    <p:sldLayoutId id="2147483663" r:id="rId24"/>
    <p:sldLayoutId id="2147483677" r:id="rId25"/>
    <p:sldLayoutId id="2147483678" r:id="rId26"/>
    <p:sldLayoutId id="2147483709"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CF370-9EBF-A64B-A78B-AE9FB5BD142C}" type="slidenum">
              <a:rPr lang="en-US" smtClean="0"/>
              <a:pPr/>
              <a:t>‹#›</a:t>
            </a:fld>
            <a:endParaRPr lang="en-US"/>
          </a:p>
        </p:txBody>
      </p:sp>
    </p:spTree>
    <p:extLst>
      <p:ext uri="{BB962C8B-B14F-4D97-AF65-F5344CB8AC3E}">
        <p14:creationId xmlns:p14="http://schemas.microsoft.com/office/powerpoint/2010/main" val="178703899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89F53B-2988-F04A-8ACD-D1A1DC2BC3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Succinct subheading statement copy: </a:t>
            </a:r>
          </a:p>
          <a:p>
            <a:pPr lvl="1"/>
            <a:r>
              <a:rPr lang="en-US"/>
              <a:t>Bullet copy sentence</a:t>
            </a:r>
          </a:p>
        </p:txBody>
      </p:sp>
      <p:sp>
        <p:nvSpPr>
          <p:cNvPr id="6" name="Slide Number Placeholder 5">
            <a:extLst>
              <a:ext uri="{FF2B5EF4-FFF2-40B4-BE49-F238E27FC236}">
                <a16:creationId xmlns:a16="http://schemas.microsoft.com/office/drawing/2014/main" id="{D5A4C77F-9A87-B945-8E3D-EC8E9D644D9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A43CF370-9EBF-A64B-A78B-AE9FB5BD142C}" type="slidenum">
              <a:rPr lang="en-US" smtClean="0"/>
              <a:pPr/>
              <a:t>‹#›</a:t>
            </a:fld>
            <a:endParaRPr lang="en-US"/>
          </a:p>
        </p:txBody>
      </p:sp>
      <p:sp>
        <p:nvSpPr>
          <p:cNvPr id="7" name="Title Placeholder 6">
            <a:extLst>
              <a:ext uri="{FF2B5EF4-FFF2-40B4-BE49-F238E27FC236}">
                <a16:creationId xmlns:a16="http://schemas.microsoft.com/office/drawing/2014/main" id="{37E02C33-17E0-AE49-82A8-AA9E8728C01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0918545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7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wesco.com/us/en/industries/utility-and-broadband/broadband-and-fttx.html?cid=em:240013_newsletter_fib_forbre_2024_podcast_invite_ubs" TargetMode="Externa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mailto:lgreen@fiberbroadband.org"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6.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82.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svg"/><Relationship Id="rId2" Type="http://schemas.openxmlformats.org/officeDocument/2006/relationships/notesSlide" Target="../notesSlides/notesSlide4.xml"/><Relationship Id="rId1" Type="http://schemas.openxmlformats.org/officeDocument/2006/relationships/slideLayout" Target="../slideLayouts/slideLayout8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jpe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8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4.xml"/><Relationship Id="rId5" Type="http://schemas.openxmlformats.org/officeDocument/2006/relationships/image" Target="../media/image50.jpe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C43D-3140-07AD-A14B-293ADDF96E0B}"/>
              </a:ext>
            </a:extLst>
          </p:cNvPr>
          <p:cNvSpPr>
            <a:spLocks noGrp="1"/>
          </p:cNvSpPr>
          <p:nvPr>
            <p:ph type="ctrTitle"/>
          </p:nvPr>
        </p:nvSpPr>
        <p:spPr>
          <a:xfrm>
            <a:off x="1130291" y="961511"/>
            <a:ext cx="7600471" cy="603111"/>
          </a:xfrm>
        </p:spPr>
        <p:txBody>
          <a:bodyPr/>
          <a:lstStyle/>
          <a:p>
            <a:r>
              <a:rPr lang="en-US" sz="2800" dirty="0"/>
              <a:t>Signals of Change:</a:t>
            </a:r>
            <a:br>
              <a:rPr lang="en-US" sz="2800" dirty="0"/>
            </a:br>
            <a:r>
              <a:rPr lang="en-US" sz="2600" dirty="0"/>
              <a:t>How Fiber is Continuing to Transform Kansas</a:t>
            </a:r>
          </a:p>
        </p:txBody>
      </p:sp>
      <p:sp>
        <p:nvSpPr>
          <p:cNvPr id="3" name="Subtitle 2">
            <a:extLst>
              <a:ext uri="{FF2B5EF4-FFF2-40B4-BE49-F238E27FC236}">
                <a16:creationId xmlns:a16="http://schemas.microsoft.com/office/drawing/2014/main" id="{CDA670B2-881C-4987-236D-23AA9A2D069F}"/>
              </a:ext>
            </a:extLst>
          </p:cNvPr>
          <p:cNvSpPr>
            <a:spLocks noGrp="1"/>
          </p:cNvSpPr>
          <p:nvPr>
            <p:ph type="subTitle" idx="1"/>
          </p:nvPr>
        </p:nvSpPr>
        <p:spPr>
          <a:xfrm>
            <a:off x="1130291" y="643960"/>
            <a:ext cx="7859596" cy="379097"/>
          </a:xfrm>
        </p:spPr>
        <p:txBody>
          <a:bodyPr vert="horz" lIns="91440" tIns="45720" rIns="91440" bIns="45720" rtlCol="0" anchor="t">
            <a:noAutofit/>
          </a:bodyPr>
          <a:lstStyle/>
          <a:p>
            <a:r>
              <a:rPr lang="en-US" sz="1600" dirty="0">
                <a:latin typeface="Calibri"/>
                <a:ea typeface="Calibri"/>
                <a:cs typeface="Calibri"/>
              </a:rPr>
              <a:t>Episode 45</a:t>
            </a:r>
            <a:endParaRPr lang="en-US" sz="1600" dirty="0"/>
          </a:p>
        </p:txBody>
      </p:sp>
    </p:spTree>
    <p:extLst>
      <p:ext uri="{BB962C8B-B14F-4D97-AF65-F5344CB8AC3E}">
        <p14:creationId xmlns:p14="http://schemas.microsoft.com/office/powerpoint/2010/main" val="184816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19DD3EF7-2B35-3A97-40EA-CF31C48FC311}"/>
              </a:ext>
            </a:extLst>
          </p:cNvPr>
          <p:cNvSpPr txBox="1">
            <a:spLocks/>
          </p:cNvSpPr>
          <p:nvPr/>
        </p:nvSpPr>
        <p:spPr>
          <a:xfrm>
            <a:off x="1787857" y="4432300"/>
            <a:ext cx="10060500" cy="1066800"/>
          </a:xfrm>
          <a:prstGeom prst="rect">
            <a:avLst/>
          </a:prstGeom>
        </p:spPr>
        <p:txBody>
          <a:bodyPr lIns="91440" tIns="45720" rIns="91440" bIns="45720" anchor="ct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SzPct val="75000"/>
            </a:pPr>
            <a:r>
              <a:rPr lang="en-US" sz="2000" dirty="0">
                <a:latin typeface="+mn-lt"/>
              </a:rPr>
              <a:t>Register for upcoming episodes and view recordings (FBA members only) on the Fiber for Breakfast page on the Events tab of the FBA website. </a:t>
            </a:r>
          </a:p>
        </p:txBody>
      </p:sp>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432880" y="1762918"/>
            <a:ext cx="2007843" cy="1325563"/>
          </a:xfrm>
        </p:spPr>
        <p:txBody>
          <a:bodyPr>
            <a:noAutofit/>
          </a:bodyPr>
          <a:lstStyle/>
          <a:p>
            <a:pPr algn="r"/>
            <a:r>
              <a:rPr lang="en-US" sz="5400" b="1"/>
              <a:t>UP NEXT</a:t>
            </a:r>
          </a:p>
        </p:txBody>
      </p:sp>
      <p:sp>
        <p:nvSpPr>
          <p:cNvPr id="3" name="TextBox 2">
            <a:extLst>
              <a:ext uri="{FF2B5EF4-FFF2-40B4-BE49-F238E27FC236}">
                <a16:creationId xmlns:a16="http://schemas.microsoft.com/office/drawing/2014/main" id="{074725B2-8980-BFE9-0628-FE4B34861C73}"/>
              </a:ext>
            </a:extLst>
          </p:cNvPr>
          <p:cNvSpPr txBox="1"/>
          <p:nvPr/>
        </p:nvSpPr>
        <p:spPr>
          <a:xfrm>
            <a:off x="1937981" y="5499100"/>
            <a:ext cx="9910376" cy="369332"/>
          </a:xfrm>
          <a:prstGeom prst="rect">
            <a:avLst/>
          </a:prstGeom>
          <a:noFill/>
        </p:spPr>
        <p:txBody>
          <a:bodyPr wrap="square">
            <a:spAutoFit/>
          </a:bodyPr>
          <a:lstStyle/>
          <a:p>
            <a:pPr algn="ctr">
              <a:lnSpc>
                <a:spcPct val="100000"/>
              </a:lnSpc>
              <a:buSzPct val="75000"/>
            </a:pPr>
            <a:r>
              <a:rPr lang="en-US" sz="1800" dirty="0"/>
              <a:t>For information about FBA, contact membership@fiberbroadband.org.</a:t>
            </a:r>
          </a:p>
        </p:txBody>
      </p:sp>
      <p:sp>
        <p:nvSpPr>
          <p:cNvPr id="2" name="Rectangle: Rounded Corners 1">
            <a:extLst>
              <a:ext uri="{FF2B5EF4-FFF2-40B4-BE49-F238E27FC236}">
                <a16:creationId xmlns:a16="http://schemas.microsoft.com/office/drawing/2014/main" id="{DB534BC7-C3EE-1D4C-2CF8-3967B1C13429}"/>
              </a:ext>
            </a:extLst>
          </p:cNvPr>
          <p:cNvSpPr/>
          <p:nvPr/>
        </p:nvSpPr>
        <p:spPr>
          <a:xfrm>
            <a:off x="3787446" y="440562"/>
            <a:ext cx="7851668" cy="4074288"/>
          </a:xfrm>
          <a:prstGeom prst="roundRect">
            <a:avLst/>
          </a:prstGeom>
          <a:solidFill>
            <a:srgbClr val="EFF3F5"/>
          </a:solidFill>
          <a:ln w="19050">
            <a:solidFill>
              <a:srgbClr val="E2772A"/>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t"/>
          <a:lstStyle/>
          <a:p>
            <a:r>
              <a:rPr lang="en-US" sz="2400" u="sng" kern="1200" dirty="0">
                <a:solidFill>
                  <a:srgbClr val="5B7E91"/>
                </a:solidFill>
                <a:effectLst/>
                <a:ea typeface="+mn-ea"/>
                <a:cs typeface="+mn-cs"/>
              </a:rPr>
              <a:t>Fiber for Breakfast Week 46</a:t>
            </a:r>
          </a:p>
          <a:p>
            <a:r>
              <a:rPr lang="en-US" sz="2000" i="1" kern="1200" dirty="0">
                <a:solidFill>
                  <a:srgbClr val="5B7E91"/>
                </a:solidFill>
                <a:effectLst/>
                <a:ea typeface="+mn-ea"/>
                <a:cs typeface="+mn-cs"/>
              </a:rPr>
              <a:t>Wednesday, </a:t>
            </a:r>
            <a:r>
              <a:rPr lang="en-US" sz="2000" i="1" dirty="0">
                <a:solidFill>
                  <a:srgbClr val="5B7E91"/>
                </a:solidFill>
              </a:rPr>
              <a:t>November 12th</a:t>
            </a:r>
            <a:r>
              <a:rPr lang="en-US" sz="2000" i="1" kern="1200" dirty="0">
                <a:solidFill>
                  <a:srgbClr val="5B7E91"/>
                </a:solidFill>
                <a:effectLst/>
                <a:ea typeface="+mn-ea"/>
                <a:cs typeface="+mn-cs"/>
              </a:rPr>
              <a:t>, 2025, at 10 AM Eastern</a:t>
            </a:r>
            <a:endParaRPr lang="en-US" sz="2000" i="1" dirty="0">
              <a:solidFill>
                <a:srgbClr val="5B7E91"/>
              </a:solidFill>
            </a:endParaRPr>
          </a:p>
          <a:p>
            <a:endParaRPr lang="en-US" sz="1200" i="1" dirty="0">
              <a:solidFill>
                <a:srgbClr val="5B7E91"/>
              </a:solidFill>
            </a:endParaRPr>
          </a:p>
          <a:p>
            <a:pPr algn="ctr"/>
            <a:r>
              <a:rPr lang="en-US" sz="2800" b="1" dirty="0">
                <a:solidFill>
                  <a:srgbClr val="5B7E91"/>
                </a:solidFill>
              </a:rPr>
              <a:t>A Practitioner’s Guide to Rural Digital Inclusion</a:t>
            </a:r>
            <a:endParaRPr lang="en-US" sz="700" i="1" dirty="0">
              <a:solidFill>
                <a:srgbClr val="5B7E91"/>
              </a:solidFill>
            </a:endParaRPr>
          </a:p>
          <a:p>
            <a:pPr algn="ctr"/>
            <a:endParaRPr lang="en-US" sz="800" i="1" dirty="0">
              <a:solidFill>
                <a:srgbClr val="5B7E91"/>
              </a:solidFill>
            </a:endParaRPr>
          </a:p>
          <a:p>
            <a:pPr algn="ctr"/>
            <a:r>
              <a:rPr lang="en-US" i="1" dirty="0">
                <a:solidFill>
                  <a:srgbClr val="5B7E91"/>
                </a:solidFill>
              </a:rPr>
              <a:t>With Special Guests:</a:t>
            </a:r>
          </a:p>
        </p:txBody>
      </p:sp>
      <p:sp>
        <p:nvSpPr>
          <p:cNvPr id="4" name="TextBox 3">
            <a:extLst>
              <a:ext uri="{FF2B5EF4-FFF2-40B4-BE49-F238E27FC236}">
                <a16:creationId xmlns:a16="http://schemas.microsoft.com/office/drawing/2014/main" id="{92C51A2C-9E5E-48EB-36D7-2CBCADBA2F3C}"/>
              </a:ext>
            </a:extLst>
          </p:cNvPr>
          <p:cNvSpPr txBox="1"/>
          <p:nvPr/>
        </p:nvSpPr>
        <p:spPr>
          <a:xfrm>
            <a:off x="4146908" y="2477706"/>
            <a:ext cx="3406416" cy="1631216"/>
          </a:xfrm>
          <a:prstGeom prst="rect">
            <a:avLst/>
          </a:prstGeom>
          <a:noFill/>
        </p:spPr>
        <p:txBody>
          <a:bodyPr wrap="square" rtlCol="0">
            <a:spAutoFit/>
          </a:bodyPr>
          <a:lstStyle/>
          <a:p>
            <a:pPr algn="ctr"/>
            <a:r>
              <a:rPr lang="en-US" sz="2400" b="1" dirty="0">
                <a:solidFill>
                  <a:srgbClr val="5B7E91"/>
                </a:solidFill>
                <a:ea typeface="Aptos" panose="020B0004020202020204" pitchFamily="34" charset="0"/>
                <a:cs typeface="Aptos" panose="020B0004020202020204" pitchFamily="34" charset="0"/>
              </a:rPr>
              <a:t>Amanda Weinstein, Ph.D.</a:t>
            </a:r>
          </a:p>
          <a:p>
            <a:pPr algn="ctr"/>
            <a:r>
              <a:rPr lang="en-US" i="1" dirty="0">
                <a:solidFill>
                  <a:srgbClr val="5B7E91"/>
                </a:solidFill>
                <a:ea typeface="Aptos" panose="020B0004020202020204" pitchFamily="34" charset="0"/>
                <a:cs typeface="Aptos" panose="020B0004020202020204" pitchFamily="34" charset="0"/>
              </a:rPr>
              <a:t>Director of Research, Knowledge &amp; Evaluation</a:t>
            </a:r>
          </a:p>
          <a:p>
            <a:pPr algn="ctr"/>
            <a:r>
              <a:rPr lang="en-US" sz="2000" dirty="0">
                <a:solidFill>
                  <a:srgbClr val="5B7E91"/>
                </a:solidFill>
                <a:ea typeface="Aptos" panose="020B0004020202020204" pitchFamily="34" charset="0"/>
                <a:cs typeface="Aptos" panose="020B0004020202020204" pitchFamily="34" charset="0"/>
              </a:rPr>
              <a:t>The Center on Rural Innovation (CORI)</a:t>
            </a:r>
          </a:p>
        </p:txBody>
      </p:sp>
      <p:sp>
        <p:nvSpPr>
          <p:cNvPr id="8" name="TextBox 7">
            <a:extLst>
              <a:ext uri="{FF2B5EF4-FFF2-40B4-BE49-F238E27FC236}">
                <a16:creationId xmlns:a16="http://schemas.microsoft.com/office/drawing/2014/main" id="{A923937C-5FAF-1E7A-3E08-3262236865BF}"/>
              </a:ext>
            </a:extLst>
          </p:cNvPr>
          <p:cNvSpPr txBox="1"/>
          <p:nvPr/>
        </p:nvSpPr>
        <p:spPr>
          <a:xfrm>
            <a:off x="7893012" y="2477706"/>
            <a:ext cx="3406416" cy="1354217"/>
          </a:xfrm>
          <a:prstGeom prst="rect">
            <a:avLst/>
          </a:prstGeom>
          <a:noFill/>
        </p:spPr>
        <p:txBody>
          <a:bodyPr wrap="square" rtlCol="0">
            <a:spAutoFit/>
          </a:bodyPr>
          <a:lstStyle/>
          <a:p>
            <a:pPr algn="ctr"/>
            <a:r>
              <a:rPr lang="en-US" sz="2400" b="1" dirty="0">
                <a:solidFill>
                  <a:srgbClr val="5B7E91"/>
                </a:solidFill>
                <a:ea typeface="Aptos" panose="020B0004020202020204" pitchFamily="34" charset="0"/>
                <a:cs typeface="Aptos" panose="020B0004020202020204" pitchFamily="34" charset="0"/>
              </a:rPr>
              <a:t>Shaniqua Corley-Moore</a:t>
            </a:r>
          </a:p>
          <a:p>
            <a:pPr algn="ctr"/>
            <a:r>
              <a:rPr lang="en-US" i="1" dirty="0">
                <a:solidFill>
                  <a:srgbClr val="5B7E91"/>
                </a:solidFill>
                <a:ea typeface="Aptos" panose="020B0004020202020204" pitchFamily="34" charset="0"/>
                <a:cs typeface="Aptos" panose="020B0004020202020204" pitchFamily="34" charset="0"/>
              </a:rPr>
              <a:t>Head of Tech Talent Development</a:t>
            </a:r>
          </a:p>
          <a:p>
            <a:pPr algn="ctr"/>
            <a:r>
              <a:rPr lang="en-US" sz="2000" dirty="0">
                <a:solidFill>
                  <a:srgbClr val="5B7E91"/>
                </a:solidFill>
                <a:ea typeface="Aptos" panose="020B0004020202020204" pitchFamily="34" charset="0"/>
                <a:cs typeface="Aptos" panose="020B0004020202020204" pitchFamily="34" charset="0"/>
              </a:rPr>
              <a:t>The Center on Rural Innovation (CORI)</a:t>
            </a:r>
          </a:p>
        </p:txBody>
      </p:sp>
    </p:spTree>
    <p:extLst>
      <p:ext uri="{BB962C8B-B14F-4D97-AF65-F5344CB8AC3E}">
        <p14:creationId xmlns:p14="http://schemas.microsoft.com/office/powerpoint/2010/main" val="306938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69BE927-2FD9-FE2E-0FF0-F24F5769800B}"/>
              </a:ext>
            </a:extLst>
          </p:cNvPr>
          <p:cNvSpPr>
            <a:spLocks noGrp="1"/>
          </p:cNvSpPr>
          <p:nvPr>
            <p:ph type="title"/>
          </p:nvPr>
        </p:nvSpPr>
        <p:spPr>
          <a:xfrm>
            <a:off x="1238386" y="2216253"/>
            <a:ext cx="2781353" cy="1325563"/>
          </a:xfrm>
        </p:spPr>
        <p:txBody>
          <a:bodyPr>
            <a:normAutofit fontScale="90000"/>
          </a:bodyPr>
          <a:lstStyle/>
          <a:p>
            <a:pPr algn="ctr"/>
            <a:r>
              <a:rPr lang="en-US" b="1"/>
              <a:t>Thank you to our Fiber for Breakfast Sponsor!</a:t>
            </a:r>
          </a:p>
        </p:txBody>
      </p:sp>
      <p:graphicFrame>
        <p:nvGraphicFramePr>
          <p:cNvPr id="9" name="Table 8">
            <a:extLst>
              <a:ext uri="{FF2B5EF4-FFF2-40B4-BE49-F238E27FC236}">
                <a16:creationId xmlns:a16="http://schemas.microsoft.com/office/drawing/2014/main" id="{26D4B9AF-D71A-925F-D946-D3E517404375}"/>
              </a:ext>
            </a:extLst>
          </p:cNvPr>
          <p:cNvGraphicFramePr>
            <a:graphicFrameLocks noGrp="1"/>
          </p:cNvGraphicFramePr>
          <p:nvPr/>
        </p:nvGraphicFramePr>
        <p:xfrm>
          <a:off x="1637607" y="1811192"/>
          <a:ext cx="10515600" cy="152400"/>
        </p:xfrm>
        <a:graphic>
          <a:graphicData uri="http://schemas.openxmlformats.org/drawingml/2006/table">
            <a:tbl>
              <a:tblPr firstRow="1" firstCol="1" bandRow="1"/>
              <a:tblGrid>
                <a:gridCol w="10515600">
                  <a:extLst>
                    <a:ext uri="{9D8B030D-6E8A-4147-A177-3AD203B41FA5}">
                      <a16:colId xmlns:a16="http://schemas.microsoft.com/office/drawing/2014/main" val="2482260726"/>
                    </a:ext>
                  </a:extLst>
                </a:gridCol>
              </a:tblGrid>
              <a:tr h="142875">
                <a:tc>
                  <a:txBody>
                    <a:bodyPr/>
                    <a:lstStyle/>
                    <a:p>
                      <a:endParaRPr lang="en-US" sz="1000" dirty="0">
                        <a:effectLst/>
                        <a:latin typeface="Times New Roman" panose="02020603050405020304" pitchFamily="18" charset="0"/>
                      </a:endParaRPr>
                    </a:p>
                  </a:txBody>
                  <a:tcPr marL="0" marR="0" marT="0" marB="0" anchor="ctr">
                    <a:lnL>
                      <a:noFill/>
                    </a:lnL>
                    <a:lnR>
                      <a:noFill/>
                    </a:lnR>
                    <a:lnT>
                      <a:noFill/>
                    </a:lnT>
                    <a:lnB>
                      <a:noFill/>
                    </a:lnB>
                  </a:tcPr>
                </a:tc>
                <a:extLst>
                  <a:ext uri="{0D108BD9-81ED-4DB2-BD59-A6C34878D82A}">
                    <a16:rowId xmlns:a16="http://schemas.microsoft.com/office/drawing/2014/main" val="3235973842"/>
                  </a:ext>
                </a:extLst>
              </a:tr>
            </a:tbl>
          </a:graphicData>
        </a:graphic>
      </p:graphicFrame>
      <p:grpSp>
        <p:nvGrpSpPr>
          <p:cNvPr id="11" name="Group 10">
            <a:extLst>
              <a:ext uri="{FF2B5EF4-FFF2-40B4-BE49-F238E27FC236}">
                <a16:creationId xmlns:a16="http://schemas.microsoft.com/office/drawing/2014/main" id="{5F996D94-284E-5153-B928-33238EDF48A0}"/>
              </a:ext>
            </a:extLst>
          </p:cNvPr>
          <p:cNvGrpSpPr/>
          <p:nvPr/>
        </p:nvGrpSpPr>
        <p:grpSpPr>
          <a:xfrm>
            <a:off x="4919010" y="2142297"/>
            <a:ext cx="6847369" cy="1551919"/>
            <a:chOff x="4931710" y="1428517"/>
            <a:chExt cx="6847369" cy="1551919"/>
          </a:xfrm>
        </p:grpSpPr>
        <p:sp>
          <p:nvSpPr>
            <p:cNvPr id="3" name="Content Placeholder 3">
              <a:extLst>
                <a:ext uri="{FF2B5EF4-FFF2-40B4-BE49-F238E27FC236}">
                  <a16:creationId xmlns:a16="http://schemas.microsoft.com/office/drawing/2014/main" id="{BB0991F5-F94B-F0BF-7C22-B4BC9AB3020A}"/>
                </a:ext>
              </a:extLst>
            </p:cNvPr>
            <p:cNvSpPr txBox="1">
              <a:spLocks/>
            </p:cNvSpPr>
            <p:nvPr/>
          </p:nvSpPr>
          <p:spPr>
            <a:xfrm>
              <a:off x="4931711" y="1428517"/>
              <a:ext cx="6847368" cy="35536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Pct val="75000"/>
                <a:buFont typeface="Arial" panose="020B0604020202020204" pitchFamily="34" charset="0"/>
                <a:buNone/>
                <a:tabLst/>
                <a:defRPr/>
              </a:pPr>
              <a:r>
                <a:rPr kumimoji="0" lang="en-US" sz="2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Platinum Sponsor</a:t>
              </a:r>
            </a:p>
            <a:p>
              <a:pPr marL="342900" marR="0" lvl="0" indent="-342900" algn="l" defTabSz="914400" rtl="0" eaLnBrk="1" fontAlgn="auto" latinLnBrk="0" hangingPunct="1">
                <a:lnSpc>
                  <a:spcPct val="100000"/>
                </a:lnSpc>
                <a:spcBef>
                  <a:spcPts val="1000"/>
                </a:spcBef>
                <a:spcAft>
                  <a:spcPts val="0"/>
                </a:spcAft>
                <a:buClrTx/>
                <a:buSzPct val="75000"/>
                <a:buFont typeface="Arial" panose="020B0604020202020204" pitchFamily="34" charset="0"/>
                <a:buChar char="•"/>
                <a:tabLst/>
                <a:defRPr/>
              </a:pPr>
              <a:endParaRPr kumimoji="0" lang="en-US" sz="205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10" name="Picture 9">
              <a:hlinkClick r:id="rId2"/>
              <a:extLst>
                <a:ext uri="{FF2B5EF4-FFF2-40B4-BE49-F238E27FC236}">
                  <a16:creationId xmlns:a16="http://schemas.microsoft.com/office/drawing/2014/main" id="{81872005-CC79-6F7E-0DB9-CC80970CC554}"/>
                </a:ext>
              </a:extLst>
            </p:cNvPr>
            <p:cNvPicPr>
              <a:picLocks noChangeAspect="1" noChangeArrowheads="1"/>
            </p:cNvPicPr>
            <p:nvPr/>
          </p:nvPicPr>
          <p:blipFill>
            <a:blip r:embed="rId3"/>
            <a:srcRect/>
            <a:stretch/>
          </p:blipFill>
          <p:spPr bwMode="auto">
            <a:xfrm>
              <a:off x="4931710" y="1902836"/>
              <a:ext cx="6465601" cy="1077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5948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81B00-14C4-9FB0-DDBD-F4EB328E4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80A7D-CF36-FCFF-B737-87090D3EF60C}"/>
              </a:ext>
            </a:extLst>
          </p:cNvPr>
          <p:cNvSpPr>
            <a:spLocks noGrp="1"/>
          </p:cNvSpPr>
          <p:nvPr>
            <p:ph type="title"/>
          </p:nvPr>
        </p:nvSpPr>
        <p:spPr>
          <a:xfrm>
            <a:off x="1715081" y="87541"/>
            <a:ext cx="10475333" cy="1325563"/>
          </a:xfrm>
        </p:spPr>
        <p:txBody>
          <a:bodyPr/>
          <a:lstStyle/>
          <a:p>
            <a:r>
              <a:rPr lang="en-US" b="1" dirty="0">
                <a:latin typeface="Calibri"/>
                <a:cs typeface="Calibri"/>
              </a:rPr>
              <a:t>2025 Regional Fiber Connect Locations</a:t>
            </a:r>
            <a:endParaRPr lang="en-US" b="1" dirty="0"/>
          </a:p>
        </p:txBody>
      </p:sp>
      <p:sp>
        <p:nvSpPr>
          <p:cNvPr id="6" name="Content Placeholder 2">
            <a:extLst>
              <a:ext uri="{FF2B5EF4-FFF2-40B4-BE49-F238E27FC236}">
                <a16:creationId xmlns:a16="http://schemas.microsoft.com/office/drawing/2014/main" id="{B251ED54-9C29-CB5F-E482-2FD4FCB58557}"/>
              </a:ext>
            </a:extLst>
          </p:cNvPr>
          <p:cNvSpPr txBox="1">
            <a:spLocks/>
          </p:cNvSpPr>
          <p:nvPr/>
        </p:nvSpPr>
        <p:spPr>
          <a:xfrm>
            <a:off x="1504738" y="5660570"/>
            <a:ext cx="9216988" cy="641645"/>
          </a:xfrm>
          <a:prstGeom prst="rect">
            <a:avLst/>
          </a:prstGeom>
        </p:spPr>
        <p:txBody>
          <a:bodyPr vert="horz" lIns="91392" tIns="45696" rIns="91392" bIns="45696" rtlCol="0" anchor="t">
            <a:noAutofit/>
          </a:bodyPr>
          <a:lstStyle>
            <a:lvl1pPr marL="0" indent="0" algn="l" defTabSz="914400" rtl="0" eaLnBrk="1" latinLnBrk="0" hangingPunct="1">
              <a:lnSpc>
                <a:spcPct val="90000"/>
              </a:lnSpc>
              <a:spcBef>
                <a:spcPts val="1200"/>
              </a:spcBef>
              <a:buFont typeface="Arial" panose="020B0604020202020204" pitchFamily="34" charset="0"/>
              <a:buNone/>
              <a:defRPr sz="2400" b="0" i="0" kern="1200">
                <a:solidFill>
                  <a:schemeClr val="tx1"/>
                </a:solidFill>
                <a:latin typeface="Calibri" panose="020F0502020204030204" pitchFamily="34" charset="0"/>
                <a:ea typeface="+mn-ea"/>
                <a:cs typeface="Calibri" panose="020F0502020204030204" pitchFamily="34" charset="0"/>
              </a:defRPr>
            </a:lvl1pPr>
            <a:lvl2pPr marL="274320" marR="0" indent="-274320" algn="l" defTabSz="914400" rtl="0" eaLnBrk="1" fontAlgn="auto" latinLnBrk="0" hangingPunct="1">
              <a:lnSpc>
                <a:spcPct val="90000"/>
              </a:lnSpc>
              <a:spcBef>
                <a:spcPts val="1200"/>
              </a:spcBef>
              <a:spcAft>
                <a:spcPts val="0"/>
              </a:spcAft>
              <a:buClr>
                <a:schemeClr val="accent2"/>
              </a:buClr>
              <a:buSz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913898">
              <a:defRPr/>
            </a:pPr>
            <a:r>
              <a:rPr lang="en-US" sz="1798" dirty="0">
                <a:solidFill>
                  <a:srgbClr val="000000"/>
                </a:solidFill>
                <a:latin typeface="Calibri"/>
                <a:cs typeface="Calibri"/>
              </a:rPr>
              <a:t>Contact Lucy Green (</a:t>
            </a:r>
            <a:r>
              <a:rPr lang="en-US" sz="1798" dirty="0">
                <a:solidFill>
                  <a:srgbClr val="E17628"/>
                </a:solidFill>
                <a:latin typeface="Calibri"/>
                <a:cs typeface="Calibri"/>
                <a:hlinkClick r:id="rId3">
                  <a:extLst>
                    <a:ext uri="{A12FA001-AC4F-418D-AE19-62706E023703}">
                      <ahyp:hlinkClr xmlns:ahyp="http://schemas.microsoft.com/office/drawing/2018/hyperlinkcolor" val="tx"/>
                    </a:ext>
                  </a:extLst>
                </a:hlinkClick>
              </a:rPr>
              <a:t>lgreen@fiberbroadband.org</a:t>
            </a:r>
            <a:r>
              <a:rPr lang="en-US" sz="1798" dirty="0">
                <a:solidFill>
                  <a:srgbClr val="000000"/>
                </a:solidFill>
                <a:latin typeface="Calibri"/>
                <a:cs typeface="Calibri"/>
              </a:rPr>
              <a:t>) for Exhibit and Sponsorship Opportunities</a:t>
            </a:r>
            <a:endParaRPr lang="en-US" sz="1798" dirty="0">
              <a:solidFill>
                <a:srgbClr val="5B7E91"/>
              </a:solidFill>
            </a:endParaRPr>
          </a:p>
          <a:p>
            <a:pPr defTabSz="913898">
              <a:defRPr/>
            </a:pPr>
            <a:endParaRPr lang="en-US" sz="1798" i="1" dirty="0">
              <a:solidFill>
                <a:srgbClr val="E17628"/>
              </a:solidFill>
              <a:latin typeface="Calibri"/>
              <a:cs typeface="Calibri"/>
            </a:endParaRPr>
          </a:p>
        </p:txBody>
      </p:sp>
      <p:pic>
        <p:nvPicPr>
          <p:cNvPr id="8" name="Picture 7">
            <a:extLst>
              <a:ext uri="{FF2B5EF4-FFF2-40B4-BE49-F238E27FC236}">
                <a16:creationId xmlns:a16="http://schemas.microsoft.com/office/drawing/2014/main" id="{CEC7A953-40B8-935C-7EF1-E3335888210B}"/>
              </a:ext>
            </a:extLst>
          </p:cNvPr>
          <p:cNvPicPr>
            <a:picLocks noChangeAspect="1"/>
          </p:cNvPicPr>
          <p:nvPr/>
        </p:nvPicPr>
        <p:blipFill>
          <a:blip r:embed="rId4"/>
          <a:srcRect b="24593"/>
          <a:stretch>
            <a:fillRect/>
          </a:stretch>
        </p:blipFill>
        <p:spPr>
          <a:xfrm>
            <a:off x="1715080" y="1413104"/>
            <a:ext cx="5570305" cy="3289526"/>
          </a:xfrm>
          <a:prstGeom prst="rect">
            <a:avLst/>
          </a:prstGeom>
          <a:ln>
            <a:solidFill>
              <a:schemeClr val="accent1"/>
            </a:solidFill>
          </a:ln>
        </p:spPr>
      </p:pic>
      <p:sp>
        <p:nvSpPr>
          <p:cNvPr id="9" name="Content Placeholder 2">
            <a:extLst>
              <a:ext uri="{FF2B5EF4-FFF2-40B4-BE49-F238E27FC236}">
                <a16:creationId xmlns:a16="http://schemas.microsoft.com/office/drawing/2014/main" id="{BBCC0A06-AD16-7060-67B8-634145CF2476}"/>
              </a:ext>
            </a:extLst>
          </p:cNvPr>
          <p:cNvSpPr>
            <a:spLocks noGrp="1"/>
          </p:cNvSpPr>
          <p:nvPr>
            <p:ph idx="1"/>
          </p:nvPr>
        </p:nvSpPr>
        <p:spPr>
          <a:xfrm>
            <a:off x="7827485" y="3461658"/>
            <a:ext cx="3465743" cy="1469571"/>
          </a:xfrm>
        </p:spPr>
        <p:txBody>
          <a:bodyPr vert="horz" lIns="91392" tIns="45696" rIns="91392" bIns="45696" rtlCol="0" anchor="t">
            <a:noAutofit/>
          </a:bodyPr>
          <a:lstStyle/>
          <a:p>
            <a:pPr>
              <a:spcBef>
                <a:spcPts val="1800"/>
              </a:spcBef>
            </a:pPr>
            <a:r>
              <a:rPr lang="en-US" sz="2800" b="1" dirty="0">
                <a:solidFill>
                  <a:srgbClr val="000000"/>
                </a:solidFill>
                <a:latin typeface="Calibri"/>
                <a:cs typeface="Calibri"/>
              </a:rPr>
              <a:t>Kansas City, Missouri November 11</a:t>
            </a:r>
            <a:r>
              <a:rPr lang="en-US" sz="2800" dirty="0">
                <a:solidFill>
                  <a:srgbClr val="000000"/>
                </a:solidFill>
                <a:latin typeface="Calibri"/>
                <a:cs typeface="Calibri"/>
              </a:rPr>
              <a:t> </a:t>
            </a:r>
            <a:r>
              <a:rPr lang="en-US" sz="2800" i="1" dirty="0">
                <a:solidFill>
                  <a:srgbClr val="E17628"/>
                </a:solidFill>
                <a:latin typeface="Calibri"/>
                <a:cs typeface="Calibri"/>
              </a:rPr>
              <a:t>Demand Drivers</a:t>
            </a:r>
          </a:p>
        </p:txBody>
      </p:sp>
    </p:spTree>
    <p:extLst>
      <p:ext uri="{BB962C8B-B14F-4D97-AF65-F5344CB8AC3E}">
        <p14:creationId xmlns:p14="http://schemas.microsoft.com/office/powerpoint/2010/main" val="3137279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D5FED8-2670-2D6A-725F-ED170AFED15D}"/>
              </a:ext>
            </a:extLst>
          </p:cNvPr>
          <p:cNvSpPr>
            <a:spLocks noGrp="1"/>
          </p:cNvSpPr>
          <p:nvPr>
            <p:ph sz="quarter" idx="12"/>
          </p:nvPr>
        </p:nvSpPr>
        <p:spPr>
          <a:xfrm>
            <a:off x="6275190" y="3238105"/>
            <a:ext cx="5573910" cy="424732"/>
          </a:xfrm>
        </p:spPr>
        <p:txBody>
          <a:bodyPr/>
          <a:lstStyle/>
          <a:p>
            <a:r>
              <a:rPr lang="en-US" dirty="0"/>
              <a:t>Chief Operating Officer</a:t>
            </a:r>
          </a:p>
        </p:txBody>
      </p:sp>
      <p:sp>
        <p:nvSpPr>
          <p:cNvPr id="4" name="Title 3">
            <a:extLst>
              <a:ext uri="{FF2B5EF4-FFF2-40B4-BE49-F238E27FC236}">
                <a16:creationId xmlns:a16="http://schemas.microsoft.com/office/drawing/2014/main" id="{18742C33-F8DA-A1DD-34F9-D5B06C5E0AE0}"/>
              </a:ext>
            </a:extLst>
          </p:cNvPr>
          <p:cNvSpPr>
            <a:spLocks noGrp="1"/>
          </p:cNvSpPr>
          <p:nvPr>
            <p:ph type="ctrTitle"/>
          </p:nvPr>
        </p:nvSpPr>
        <p:spPr>
          <a:xfrm>
            <a:off x="6275190" y="2451214"/>
            <a:ext cx="5573910" cy="786891"/>
          </a:xfrm>
        </p:spPr>
        <p:txBody>
          <a:bodyPr/>
          <a:lstStyle/>
          <a:p>
            <a:r>
              <a:rPr lang="en-US" dirty="0"/>
              <a:t>Gaurav Juneja</a:t>
            </a:r>
          </a:p>
        </p:txBody>
      </p:sp>
      <p:pic>
        <p:nvPicPr>
          <p:cNvPr id="2" name="Picture 1" descr="A blue and grey logo&#10;&#10;AI-generated content may be incorrect.">
            <a:extLst>
              <a:ext uri="{FF2B5EF4-FFF2-40B4-BE49-F238E27FC236}">
                <a16:creationId xmlns:a16="http://schemas.microsoft.com/office/drawing/2014/main" id="{1C70156D-BC02-8610-A508-E141E6EF8B1C}"/>
              </a:ext>
            </a:extLst>
          </p:cNvPr>
          <p:cNvPicPr>
            <a:picLocks noChangeAspect="1"/>
          </p:cNvPicPr>
          <p:nvPr/>
        </p:nvPicPr>
        <p:blipFill>
          <a:blip r:embed="rId2"/>
          <a:stretch>
            <a:fillRect/>
          </a:stretch>
        </p:blipFill>
        <p:spPr>
          <a:xfrm>
            <a:off x="6275188" y="3805339"/>
            <a:ext cx="3734363" cy="1004785"/>
          </a:xfrm>
          <a:prstGeom prst="rect">
            <a:avLst/>
          </a:prstGeom>
        </p:spPr>
      </p:pic>
      <p:pic>
        <p:nvPicPr>
          <p:cNvPr id="13" name="Picture Placeholder 12" descr="Medium shot of a person smiling&#10;&#10;AI-generated content may be incorrect.">
            <a:extLst>
              <a:ext uri="{FF2B5EF4-FFF2-40B4-BE49-F238E27FC236}">
                <a16:creationId xmlns:a16="http://schemas.microsoft.com/office/drawing/2014/main" id="{305406A6-3B79-7905-7D5E-5AA246CD121E}"/>
              </a:ext>
            </a:extLst>
          </p:cNvPr>
          <p:cNvPicPr>
            <a:picLocks noGrp="1" noChangeAspect="1"/>
          </p:cNvPicPr>
          <p:nvPr>
            <p:ph type="pic" sz="quarter" idx="13"/>
          </p:nvPr>
        </p:nvPicPr>
        <p:blipFill>
          <a:blip r:embed="rId3"/>
          <a:srcRect l="3073" r="3073"/>
          <a:stretch>
            <a:fillRect/>
          </a:stretch>
        </p:blipFill>
        <p:spPr>
          <a:ln>
            <a:solidFill>
              <a:schemeClr val="accent1"/>
            </a:solidFill>
          </a:ln>
        </p:spPr>
      </p:pic>
      <p:pic>
        <p:nvPicPr>
          <p:cNvPr id="19" name="Picture 18">
            <a:extLst>
              <a:ext uri="{FF2B5EF4-FFF2-40B4-BE49-F238E27FC236}">
                <a16:creationId xmlns:a16="http://schemas.microsoft.com/office/drawing/2014/main" id="{4AA5E647-C1CB-6CD0-0DE1-78B21C3220E9}"/>
              </a:ext>
            </a:extLst>
          </p:cNvPr>
          <p:cNvPicPr>
            <a:picLocks noChangeAspect="1"/>
          </p:cNvPicPr>
          <p:nvPr/>
        </p:nvPicPr>
        <p:blipFill>
          <a:blip r:embed="rId4"/>
          <a:stretch>
            <a:fillRect/>
          </a:stretch>
        </p:blipFill>
        <p:spPr>
          <a:xfrm>
            <a:off x="1178169" y="634760"/>
            <a:ext cx="9290971" cy="4974731"/>
          </a:xfrm>
          <a:prstGeom prst="rect">
            <a:avLst/>
          </a:prstGeom>
        </p:spPr>
      </p:pic>
      <p:pic>
        <p:nvPicPr>
          <p:cNvPr id="7" name="Picture 6" descr="A person wearing a suit and tie&#10;&#10;AI-generated content may be incorrect.">
            <a:extLst>
              <a:ext uri="{FF2B5EF4-FFF2-40B4-BE49-F238E27FC236}">
                <a16:creationId xmlns:a16="http://schemas.microsoft.com/office/drawing/2014/main" id="{ED7BB476-C8A0-0A01-424B-E27007E96C7D}"/>
              </a:ext>
            </a:extLst>
          </p:cNvPr>
          <p:cNvPicPr>
            <a:picLocks noChangeAspect="1"/>
          </p:cNvPicPr>
          <p:nvPr/>
        </p:nvPicPr>
        <p:blipFill>
          <a:blip r:embed="rId5"/>
          <a:stretch>
            <a:fillRect/>
          </a:stretch>
        </p:blipFill>
        <p:spPr>
          <a:xfrm>
            <a:off x="3162666" y="1337348"/>
            <a:ext cx="5866667" cy="3095238"/>
          </a:xfrm>
          <a:prstGeom prst="rect">
            <a:avLst/>
          </a:prstGeom>
        </p:spPr>
      </p:pic>
    </p:spTree>
    <p:extLst>
      <p:ext uri="{BB962C8B-B14F-4D97-AF65-F5344CB8AC3E}">
        <p14:creationId xmlns:p14="http://schemas.microsoft.com/office/powerpoint/2010/main" val="87989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44FFDD-22C0-730A-6F91-4C304448D025}"/>
              </a:ext>
            </a:extLst>
          </p:cNvPr>
          <p:cNvSpPr/>
          <p:nvPr/>
        </p:nvSpPr>
        <p:spPr>
          <a:xfrm>
            <a:off x="-158685" y="-18705"/>
            <a:ext cx="12509369" cy="2615365"/>
          </a:xfrm>
          <a:prstGeom prst="rect">
            <a:avLst/>
          </a:prstGeom>
          <a:solidFill>
            <a:srgbClr val="000D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1CFD89-76A1-BA59-1C1A-12110EC6B7A9}"/>
              </a:ext>
            </a:extLst>
          </p:cNvPr>
          <p:cNvSpPr txBox="1"/>
          <p:nvPr/>
        </p:nvSpPr>
        <p:spPr>
          <a:xfrm>
            <a:off x="710595" y="2921741"/>
            <a:ext cx="5293371" cy="267765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rgbClr val="161719"/>
                </a:solidFill>
                <a:effectLst/>
                <a:latin typeface="Trade Gothic Next LT Pro" panose="020B0503040303020004" pitchFamily="34" charset="77"/>
                <a:ea typeface="Calibri"/>
              </a:rPr>
              <a:t>Established </a:t>
            </a:r>
            <a:r>
              <a:rPr lang="en-US" sz="2400" i="1">
                <a:solidFill>
                  <a:srgbClr val="000D39"/>
                </a:solidFill>
                <a:effectLst/>
                <a:latin typeface="Trade Gothic Next LT Pro" panose="020B0503040303020004" pitchFamily="34" charset="77"/>
                <a:ea typeface="Calibri"/>
              </a:rPr>
              <a:t>in</a:t>
            </a:r>
            <a:r>
              <a:rPr lang="en-US" sz="2400" i="1">
                <a:solidFill>
                  <a:srgbClr val="161719"/>
                </a:solidFill>
                <a:effectLst/>
                <a:latin typeface="Trade Gothic Next LT Pro" panose="020B0503040303020004" pitchFamily="34" charset="77"/>
                <a:ea typeface="Calibri"/>
              </a:rPr>
              <a:t> 2020, KOBD ensures all Kansans have the opportunity to live, work, learn, and compete in a global economy by improving universal access to quality, affordable, and reliable broadband.</a:t>
            </a:r>
            <a:r>
              <a:rPr lang="en-US" sz="2400" i="1">
                <a:solidFill>
                  <a:srgbClr val="000000"/>
                </a:solidFill>
                <a:effectLst/>
                <a:latin typeface="Trade Gothic Next LT Pro" panose="020B0503040303020004" pitchFamily="34" charset="77"/>
              </a:rPr>
              <a:t>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i="1" u="none" strike="noStrike" kern="1200" cap="none" spc="0" normalizeH="0" baseline="0" noProof="0">
              <a:ln>
                <a:noFill/>
              </a:ln>
              <a:solidFill>
                <a:srgbClr val="000000"/>
              </a:solidFill>
              <a:uLnTx/>
              <a:uFillTx/>
              <a:latin typeface="Trade Gothic Next" panose="020B0503040303020004" pitchFamily="34" charset="0"/>
            </a:endParaRPr>
          </a:p>
        </p:txBody>
      </p:sp>
      <p:sp>
        <p:nvSpPr>
          <p:cNvPr id="13" name="Rounded Rectangle 12">
            <a:extLst>
              <a:ext uri="{FF2B5EF4-FFF2-40B4-BE49-F238E27FC236}">
                <a16:creationId xmlns:a16="http://schemas.microsoft.com/office/drawing/2014/main" id="{294DF6E3-B561-A9C2-CDEE-C886B0E1290E}"/>
              </a:ext>
            </a:extLst>
          </p:cNvPr>
          <p:cNvSpPr/>
          <p:nvPr/>
        </p:nvSpPr>
        <p:spPr>
          <a:xfrm>
            <a:off x="9240717" y="4430726"/>
            <a:ext cx="2180467" cy="2024733"/>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A0E390F-60F1-C899-FEA1-14D5DA765973}"/>
              </a:ext>
            </a:extLst>
          </p:cNvPr>
          <p:cNvSpPr txBox="1"/>
          <p:nvPr/>
        </p:nvSpPr>
        <p:spPr>
          <a:xfrm>
            <a:off x="9296023" y="5302408"/>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300" normalizeH="0" baseline="0" noProof="0">
                <a:ln>
                  <a:noFill/>
                </a:ln>
                <a:solidFill>
                  <a:srgbClr val="000D39"/>
                </a:solidFill>
                <a:effectLst/>
                <a:uLnTx/>
                <a:uFillTx/>
                <a:latin typeface="URW DIN Cond Black" pitchFamily="2" charset="77"/>
              </a:rPr>
              <a:t>137</a:t>
            </a:r>
            <a:endParaRPr kumimoji="0" lang="en-US" sz="2000" b="1" u="none" strike="noStrike" kern="1200" cap="none" spc="300" normalizeH="0" baseline="0" noProof="0">
              <a:ln>
                <a:noFill/>
              </a:ln>
              <a:solidFill>
                <a:srgbClr val="000D39"/>
              </a:solidFill>
              <a:effectLst/>
              <a:uLnTx/>
              <a:uFillTx/>
              <a:latin typeface="URW DIN Cond Black" pitchFamily="2" charset="77"/>
            </a:endParaRPr>
          </a:p>
        </p:txBody>
      </p:sp>
      <p:pic>
        <p:nvPicPr>
          <p:cNvPr id="35" name="Picture 34" descr="Marker with solid fill">
            <a:extLst>
              <a:ext uri="{FF2B5EF4-FFF2-40B4-BE49-F238E27FC236}">
                <a16:creationId xmlns:a16="http://schemas.microsoft.com/office/drawing/2014/main" id="{07125D1C-055D-2457-89FA-170482012F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937638" y="4594544"/>
            <a:ext cx="786623" cy="786623"/>
          </a:xfrm>
          <a:prstGeom prst="rect">
            <a:avLst/>
          </a:prstGeom>
        </p:spPr>
      </p:pic>
      <p:sp>
        <p:nvSpPr>
          <p:cNvPr id="38" name="TextBox 37">
            <a:extLst>
              <a:ext uri="{FF2B5EF4-FFF2-40B4-BE49-F238E27FC236}">
                <a16:creationId xmlns:a16="http://schemas.microsoft.com/office/drawing/2014/main" id="{C070BCD6-587B-1415-BD9E-7FB9FECE5507}"/>
              </a:ext>
            </a:extLst>
          </p:cNvPr>
          <p:cNvSpPr txBox="1"/>
          <p:nvPr/>
        </p:nvSpPr>
        <p:spPr>
          <a:xfrm>
            <a:off x="9167494" y="5913306"/>
            <a:ext cx="21353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000D39"/>
                </a:solidFill>
                <a:latin typeface="Trade Gothic Next LT Pro Lt" panose="020B0503040303020004" pitchFamily="34" charset="77"/>
              </a:rPr>
              <a:t>Projects Awarded</a:t>
            </a:r>
            <a:endParaRPr kumimoji="0" lang="en-US" sz="1200" b="1" u="none" strike="noStrike" kern="1200" cap="none" spc="0" normalizeH="0" baseline="0" noProof="0">
              <a:ln>
                <a:noFill/>
              </a:ln>
              <a:solidFill>
                <a:srgbClr val="000D39"/>
              </a:solidFill>
              <a:effectLst/>
              <a:uLnTx/>
              <a:uFillTx/>
              <a:latin typeface="Trade Gothic Next LT Pro Lt" panose="020B0503040303020004" pitchFamily="34" charset="77"/>
            </a:endParaRPr>
          </a:p>
        </p:txBody>
      </p:sp>
      <p:sp>
        <p:nvSpPr>
          <p:cNvPr id="2" name="Rounded Rectangle 12">
            <a:extLst>
              <a:ext uri="{FF2B5EF4-FFF2-40B4-BE49-F238E27FC236}">
                <a16:creationId xmlns:a16="http://schemas.microsoft.com/office/drawing/2014/main" id="{27F6C6FD-0714-3409-7024-E09C87E0CDA0}"/>
              </a:ext>
            </a:extLst>
          </p:cNvPr>
          <p:cNvSpPr/>
          <p:nvPr/>
        </p:nvSpPr>
        <p:spPr>
          <a:xfrm>
            <a:off x="9277685" y="2077057"/>
            <a:ext cx="2180467" cy="2024733"/>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8E524C8-7529-D852-7BF5-7D74AF5B1A68}"/>
              </a:ext>
            </a:extLst>
          </p:cNvPr>
          <p:cNvSpPr txBox="1"/>
          <p:nvPr/>
        </p:nvSpPr>
        <p:spPr>
          <a:xfrm>
            <a:off x="9302908" y="3047535"/>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300" normalizeH="0" baseline="0" noProof="0">
                <a:ln>
                  <a:noFill/>
                </a:ln>
                <a:solidFill>
                  <a:srgbClr val="000D39"/>
                </a:solidFill>
                <a:effectLst/>
                <a:uLnTx/>
                <a:uFillTx/>
                <a:latin typeface="URW DIN Cond Black" pitchFamily="2" charset="77"/>
              </a:rPr>
              <a:t>81</a:t>
            </a:r>
            <a:endParaRPr kumimoji="0" lang="en-US" sz="2000" b="1" u="none" strike="noStrike" kern="1200" cap="none" spc="300" normalizeH="0" baseline="0" noProof="0">
              <a:ln>
                <a:noFill/>
              </a:ln>
              <a:solidFill>
                <a:srgbClr val="000D39"/>
              </a:solidFill>
              <a:effectLst/>
              <a:uLnTx/>
              <a:uFillTx/>
              <a:latin typeface="URW DIN Cond Black" pitchFamily="2" charset="77"/>
            </a:endParaRPr>
          </a:p>
        </p:txBody>
      </p:sp>
      <p:pic>
        <p:nvPicPr>
          <p:cNvPr id="6" name="Picture 5" descr="Cell Tower with solid fill">
            <a:extLst>
              <a:ext uri="{FF2B5EF4-FFF2-40B4-BE49-F238E27FC236}">
                <a16:creationId xmlns:a16="http://schemas.microsoft.com/office/drawing/2014/main" id="{D0ED22E1-71F8-9115-3258-AA793555C3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970395" y="2259827"/>
            <a:ext cx="786623" cy="786623"/>
          </a:xfrm>
          <a:prstGeom prst="rect">
            <a:avLst/>
          </a:prstGeom>
        </p:spPr>
      </p:pic>
      <p:sp>
        <p:nvSpPr>
          <p:cNvPr id="7" name="TextBox 6">
            <a:extLst>
              <a:ext uri="{FF2B5EF4-FFF2-40B4-BE49-F238E27FC236}">
                <a16:creationId xmlns:a16="http://schemas.microsoft.com/office/drawing/2014/main" id="{50BA796F-24BA-085F-420C-649A269C274C}"/>
              </a:ext>
            </a:extLst>
          </p:cNvPr>
          <p:cNvSpPr txBox="1"/>
          <p:nvPr/>
        </p:nvSpPr>
        <p:spPr>
          <a:xfrm>
            <a:off x="9286105" y="3613627"/>
            <a:ext cx="21353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rgbClr val="000D39"/>
                </a:solidFill>
                <a:effectLst/>
                <a:uLnTx/>
                <a:uFillTx/>
                <a:latin typeface="Trade Gothic Next LT Pro Lt" panose="020B0503040303020004" pitchFamily="34" charset="77"/>
              </a:rPr>
              <a:t>Current Projects</a:t>
            </a:r>
          </a:p>
        </p:txBody>
      </p:sp>
      <p:sp>
        <p:nvSpPr>
          <p:cNvPr id="8" name="Rounded Rectangle 12">
            <a:extLst>
              <a:ext uri="{FF2B5EF4-FFF2-40B4-BE49-F238E27FC236}">
                <a16:creationId xmlns:a16="http://schemas.microsoft.com/office/drawing/2014/main" id="{FBD10DA8-E0AD-DC4E-B550-8A86698FF125}"/>
              </a:ext>
            </a:extLst>
          </p:cNvPr>
          <p:cNvSpPr/>
          <p:nvPr/>
        </p:nvSpPr>
        <p:spPr>
          <a:xfrm>
            <a:off x="6788259" y="4424028"/>
            <a:ext cx="2180467" cy="2024733"/>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449537F-64F0-5374-06BC-32139FDB063C}"/>
              </a:ext>
            </a:extLst>
          </p:cNvPr>
          <p:cNvSpPr txBox="1"/>
          <p:nvPr/>
        </p:nvSpPr>
        <p:spPr>
          <a:xfrm>
            <a:off x="6698216" y="5368567"/>
            <a:ext cx="245245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300" normalizeH="0" baseline="0" noProof="0">
                <a:ln>
                  <a:noFill/>
                </a:ln>
                <a:solidFill>
                  <a:srgbClr val="000D39"/>
                </a:solidFill>
                <a:effectLst/>
                <a:uLnTx/>
                <a:uFillTx/>
                <a:latin typeface="URW DIN Cond Black" pitchFamily="2" charset="77"/>
              </a:rPr>
              <a:t>$158.5</a:t>
            </a:r>
            <a:endParaRPr kumimoji="0" lang="en-US" sz="2000" b="1" u="none" strike="noStrike" kern="1200" cap="none" spc="300" normalizeH="0" baseline="0" noProof="0">
              <a:ln>
                <a:noFill/>
              </a:ln>
              <a:solidFill>
                <a:srgbClr val="000D39"/>
              </a:solidFill>
              <a:effectLst/>
              <a:uLnTx/>
              <a:uFillTx/>
              <a:latin typeface="URW DIN Cond Black" pitchFamily="2" charset="77"/>
            </a:endParaRPr>
          </a:p>
        </p:txBody>
      </p:sp>
      <p:sp>
        <p:nvSpPr>
          <p:cNvPr id="12" name="TextBox 11">
            <a:extLst>
              <a:ext uri="{FF2B5EF4-FFF2-40B4-BE49-F238E27FC236}">
                <a16:creationId xmlns:a16="http://schemas.microsoft.com/office/drawing/2014/main" id="{2F900382-D9AF-5422-0A95-F18ED28DB965}"/>
              </a:ext>
            </a:extLst>
          </p:cNvPr>
          <p:cNvSpPr txBox="1"/>
          <p:nvPr/>
        </p:nvSpPr>
        <p:spPr>
          <a:xfrm>
            <a:off x="6805080" y="5972558"/>
            <a:ext cx="21353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rgbClr val="000D39"/>
                </a:solidFill>
                <a:effectLst/>
                <a:uLnTx/>
                <a:uFillTx/>
                <a:latin typeface="Trade Gothic Next LT Pro Lt" panose="020B0503040303020004" pitchFamily="34" charset="77"/>
              </a:rPr>
              <a:t>Current Funds Invested</a:t>
            </a:r>
          </a:p>
        </p:txBody>
      </p:sp>
      <p:sp>
        <p:nvSpPr>
          <p:cNvPr id="18" name="Rounded Rectangle 12">
            <a:extLst>
              <a:ext uri="{FF2B5EF4-FFF2-40B4-BE49-F238E27FC236}">
                <a16:creationId xmlns:a16="http://schemas.microsoft.com/office/drawing/2014/main" id="{4C71AB0C-AB60-2C98-4AC2-6B242077F641}"/>
              </a:ext>
            </a:extLst>
          </p:cNvPr>
          <p:cNvSpPr/>
          <p:nvPr/>
        </p:nvSpPr>
        <p:spPr>
          <a:xfrm>
            <a:off x="6788259" y="2077057"/>
            <a:ext cx="2180467" cy="2024733"/>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CE63CE1-F485-A713-DF1F-8BCBFE5B5AE6}"/>
              </a:ext>
            </a:extLst>
          </p:cNvPr>
          <p:cNvSpPr txBox="1"/>
          <p:nvPr/>
        </p:nvSpPr>
        <p:spPr>
          <a:xfrm>
            <a:off x="6796678" y="3040510"/>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spc="300">
                <a:solidFill>
                  <a:srgbClr val="000D39"/>
                </a:solidFill>
                <a:latin typeface="URW DIN Cond Black" pitchFamily="2" charset="77"/>
              </a:rPr>
              <a:t>8</a:t>
            </a:r>
          </a:p>
        </p:txBody>
      </p:sp>
      <p:pic>
        <p:nvPicPr>
          <p:cNvPr id="22" name="Picture 21" descr="List with solid fill">
            <a:extLst>
              <a:ext uri="{FF2B5EF4-FFF2-40B4-BE49-F238E27FC236}">
                <a16:creationId xmlns:a16="http://schemas.microsoft.com/office/drawing/2014/main" id="{18A8F0C5-E5ED-269B-0261-E23F26C499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480969" y="2259827"/>
            <a:ext cx="786623" cy="786623"/>
          </a:xfrm>
          <a:prstGeom prst="rect">
            <a:avLst/>
          </a:prstGeom>
        </p:spPr>
      </p:pic>
      <p:sp>
        <p:nvSpPr>
          <p:cNvPr id="23" name="TextBox 22">
            <a:extLst>
              <a:ext uri="{FF2B5EF4-FFF2-40B4-BE49-F238E27FC236}">
                <a16:creationId xmlns:a16="http://schemas.microsoft.com/office/drawing/2014/main" id="{9CE43D64-D000-7FB5-802C-FD1D2EF88058}"/>
              </a:ext>
            </a:extLst>
          </p:cNvPr>
          <p:cNvSpPr txBox="1"/>
          <p:nvPr/>
        </p:nvSpPr>
        <p:spPr>
          <a:xfrm>
            <a:off x="6754593" y="3615170"/>
            <a:ext cx="21353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a:ln>
                  <a:noFill/>
                </a:ln>
                <a:solidFill>
                  <a:srgbClr val="000D39"/>
                </a:solidFill>
                <a:effectLst/>
                <a:uLnTx/>
                <a:uFillTx/>
                <a:latin typeface="Trade Gothic Next LT Pro Lt" panose="020B0503040303020004" pitchFamily="34" charset="77"/>
              </a:rPr>
              <a:t>Current Programs</a:t>
            </a:r>
          </a:p>
        </p:txBody>
      </p:sp>
      <p:pic>
        <p:nvPicPr>
          <p:cNvPr id="26" name="Graphic 25" descr="Money with solid fill">
            <a:extLst>
              <a:ext uri="{FF2B5EF4-FFF2-40B4-BE49-F238E27FC236}">
                <a16:creationId xmlns:a16="http://schemas.microsoft.com/office/drawing/2014/main" id="{9EDFDA1D-9C86-FDC3-888E-C7874E8196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95107" y="4485305"/>
            <a:ext cx="914400" cy="914400"/>
          </a:xfrm>
          <a:prstGeom prst="rect">
            <a:avLst/>
          </a:prstGeom>
        </p:spPr>
      </p:pic>
      <p:pic>
        <p:nvPicPr>
          <p:cNvPr id="21" name="Picture 20" descr="A picture containing text&#10;&#10;AI-generated content may be incorrect.">
            <a:extLst>
              <a:ext uri="{FF2B5EF4-FFF2-40B4-BE49-F238E27FC236}">
                <a16:creationId xmlns:a16="http://schemas.microsoft.com/office/drawing/2014/main" id="{C2C19161-D372-155F-07AC-08CF1DBF68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6412" y="360355"/>
            <a:ext cx="3687837" cy="1843919"/>
          </a:xfrm>
          <a:prstGeom prst="rect">
            <a:avLst/>
          </a:prstGeom>
        </p:spPr>
      </p:pic>
    </p:spTree>
    <p:extLst>
      <p:ext uri="{BB962C8B-B14F-4D97-AF65-F5344CB8AC3E}">
        <p14:creationId xmlns:p14="http://schemas.microsoft.com/office/powerpoint/2010/main" val="760533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BE5614-63E1-B1C0-DF67-3E080CFE9F86}"/>
              </a:ext>
            </a:extLst>
          </p:cNvPr>
          <p:cNvSpPr txBox="1"/>
          <p:nvPr/>
        </p:nvSpPr>
        <p:spPr>
          <a:xfrm>
            <a:off x="5149575" y="633031"/>
            <a:ext cx="693275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161718"/>
                </a:solidFill>
                <a:latin typeface="Trade Gothic Next"/>
              </a:rPr>
              <a:t>Capital</a:t>
            </a:r>
            <a:r>
              <a:rPr kumimoji="0" lang="en-US" sz="3600" b="1" i="0" u="none" strike="noStrike" kern="1200" cap="none" spc="0" normalizeH="0" baseline="0" noProof="0">
                <a:ln>
                  <a:noFill/>
                </a:ln>
                <a:solidFill>
                  <a:srgbClr val="161718"/>
                </a:solidFill>
                <a:effectLst/>
                <a:uLnTx/>
                <a:uFillTx/>
                <a:latin typeface="Trade Gothic Next"/>
                <a:ea typeface="+mn-ea"/>
                <a:cs typeface="+mn-cs"/>
              </a:rPr>
              <a:t> Projects Fund (CPF)</a:t>
            </a:r>
            <a:endParaRPr kumimoji="0" lang="en-US" sz="2800" b="1" i="0" u="none" strike="noStrike" kern="1200" cap="none" spc="0" normalizeH="0" baseline="0" noProof="0">
              <a:ln>
                <a:noFill/>
              </a:ln>
              <a:solidFill>
                <a:srgbClr val="161718"/>
              </a:solidFill>
              <a:effectLst/>
              <a:uLnTx/>
              <a:uFillTx/>
              <a:latin typeface="Trade Gothic Next"/>
              <a:ea typeface="+mn-ea"/>
              <a:cs typeface="+mn-cs"/>
            </a:endParaRPr>
          </a:p>
        </p:txBody>
      </p:sp>
      <p:sp>
        <p:nvSpPr>
          <p:cNvPr id="5" name="TextBox 4">
            <a:extLst>
              <a:ext uri="{FF2B5EF4-FFF2-40B4-BE49-F238E27FC236}">
                <a16:creationId xmlns:a16="http://schemas.microsoft.com/office/drawing/2014/main" id="{341CFD89-76A1-BA59-1C1A-12110EC6B7A9}"/>
              </a:ext>
            </a:extLst>
          </p:cNvPr>
          <p:cNvSpPr txBox="1"/>
          <p:nvPr/>
        </p:nvSpPr>
        <p:spPr>
          <a:xfrm>
            <a:off x="5148901" y="1298721"/>
            <a:ext cx="6326659" cy="1559851"/>
          </a:xfrm>
          <a:prstGeom prst="rect">
            <a:avLst/>
          </a:prstGeom>
          <a:noFill/>
        </p:spPr>
        <p:txBody>
          <a:bodyPr wrap="square" lIns="91440" tIns="45720" rIns="91440" bIns="45720" rtlCol="0" anchor="t">
            <a:spAutoFit/>
          </a:bodyPr>
          <a:lstStyle/>
          <a:p>
            <a:pPr>
              <a:lnSpc>
                <a:spcPct val="107000"/>
              </a:lnSpc>
              <a:tabLst>
                <a:tab pos="685800" algn="l"/>
              </a:tabLst>
            </a:pPr>
            <a:r>
              <a:rPr lang="en-US">
                <a:solidFill>
                  <a:srgbClr val="333333"/>
                </a:solidFill>
                <a:latin typeface="Trade Gothic Next"/>
              </a:rPr>
              <a:t>This program is federally funded through the American Rescue Plan Act Capital Projects Fund (ARPA CPF) with a focus on  broadband infrastructure.  Commerce awarded 24 projects in late 2022 and early 2023. Construction has been completed on these projects. </a:t>
            </a:r>
            <a:endParaRPr lang="en-US" sz="1800">
              <a:effectLst/>
              <a:latin typeface="Trade Gothic New"/>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D00373D-F2D6-FDEF-44B7-7A7E237AFF2C}"/>
              </a:ext>
            </a:extLst>
          </p:cNvPr>
          <p:cNvPicPr>
            <a:picLocks noChangeAspect="1"/>
          </p:cNvPicPr>
          <p:nvPr/>
        </p:nvPicPr>
        <p:blipFill>
          <a:blip r:embed="rId3">
            <a:extLst>
              <a:ext uri="{28A0092B-C50C-407E-A947-70E740481C1C}">
                <a14:useLocalDpi xmlns:a14="http://schemas.microsoft.com/office/drawing/2010/main" val="0"/>
              </a:ext>
            </a:extLst>
          </a:blip>
          <a:srcRect t="3139" b="3139"/>
          <a:stretch/>
        </p:blipFill>
        <p:spPr>
          <a:xfrm>
            <a:off x="675503" y="964423"/>
            <a:ext cx="4106562" cy="5133034"/>
          </a:xfrm>
          <a:prstGeom prst="roundRect">
            <a:avLst/>
          </a:prstGeom>
        </p:spPr>
      </p:pic>
      <p:sp>
        <p:nvSpPr>
          <p:cNvPr id="13" name="Rounded Rectangle 12">
            <a:extLst>
              <a:ext uri="{FF2B5EF4-FFF2-40B4-BE49-F238E27FC236}">
                <a16:creationId xmlns:a16="http://schemas.microsoft.com/office/drawing/2014/main" id="{294DF6E3-B561-A9C2-CDEE-C886B0E1290E}"/>
              </a:ext>
            </a:extLst>
          </p:cNvPr>
          <p:cNvSpPr/>
          <p:nvPr/>
        </p:nvSpPr>
        <p:spPr>
          <a:xfrm>
            <a:off x="5256272" y="3082238"/>
            <a:ext cx="2135364" cy="1982851"/>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EE813C92-97E1-92B2-4CBB-DF80235DCE8C}"/>
              </a:ext>
            </a:extLst>
          </p:cNvPr>
          <p:cNvSpPr/>
          <p:nvPr/>
        </p:nvSpPr>
        <p:spPr>
          <a:xfrm>
            <a:off x="7526886" y="3082238"/>
            <a:ext cx="2135364" cy="1982852"/>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F9E4F1D7-6EE1-7F24-D118-9F2B4683540D}"/>
              </a:ext>
            </a:extLst>
          </p:cNvPr>
          <p:cNvSpPr/>
          <p:nvPr/>
        </p:nvSpPr>
        <p:spPr>
          <a:xfrm>
            <a:off x="9797500" y="3082237"/>
            <a:ext cx="2135364" cy="1982851"/>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A0E390F-60F1-C899-FEA1-14D5DA765973}"/>
              </a:ext>
            </a:extLst>
          </p:cNvPr>
          <p:cNvSpPr txBox="1"/>
          <p:nvPr/>
        </p:nvSpPr>
        <p:spPr>
          <a:xfrm>
            <a:off x="5256271" y="4119986"/>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161718"/>
                </a:solidFill>
                <a:effectLst/>
                <a:uLnTx/>
                <a:uFillTx/>
                <a:latin typeface="URW DIN Black"/>
                <a:ea typeface="+mn-ea"/>
                <a:cs typeface="+mn-cs"/>
              </a:rPr>
              <a:t>$</a:t>
            </a:r>
            <a:r>
              <a:rPr kumimoji="0" lang="en-US" sz="3600" b="1" i="0" u="none" strike="noStrike" kern="1200" cap="none" spc="300" normalizeH="0" baseline="0" noProof="0" err="1">
                <a:ln>
                  <a:noFill/>
                </a:ln>
                <a:solidFill>
                  <a:srgbClr val="161718"/>
                </a:solidFill>
                <a:effectLst/>
                <a:uLnTx/>
                <a:uFillTx/>
                <a:latin typeface="URW DIN Black"/>
                <a:ea typeface="+mn-ea"/>
                <a:cs typeface="+mn-cs"/>
              </a:rPr>
              <a:t>83.5M</a:t>
            </a:r>
            <a:endParaRPr kumimoji="0" lang="en-US" sz="2000" b="1" i="0" u="none" strike="noStrike" kern="1200" cap="none" spc="300" normalizeH="0" baseline="0" noProof="0">
              <a:ln>
                <a:noFill/>
              </a:ln>
              <a:solidFill>
                <a:srgbClr val="161718"/>
              </a:solidFill>
              <a:effectLst/>
              <a:uLnTx/>
              <a:uFillTx/>
              <a:latin typeface="URW DIN Black"/>
              <a:ea typeface="+mn-ea"/>
              <a:cs typeface="+mn-cs"/>
            </a:endParaRPr>
          </a:p>
        </p:txBody>
      </p:sp>
      <p:sp>
        <p:nvSpPr>
          <p:cNvPr id="20" name="TextBox 19">
            <a:extLst>
              <a:ext uri="{FF2B5EF4-FFF2-40B4-BE49-F238E27FC236}">
                <a16:creationId xmlns:a16="http://schemas.microsoft.com/office/drawing/2014/main" id="{9973739E-4ADC-D02A-0E2F-DB0851E1B3DF}"/>
              </a:ext>
            </a:extLst>
          </p:cNvPr>
          <p:cNvSpPr txBox="1"/>
          <p:nvPr/>
        </p:nvSpPr>
        <p:spPr>
          <a:xfrm>
            <a:off x="9851050" y="4119986"/>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161718"/>
                </a:solidFill>
                <a:effectLst/>
                <a:uLnTx/>
                <a:uFillTx/>
                <a:latin typeface="URW DIN Black"/>
                <a:ea typeface="+mn-ea"/>
                <a:cs typeface="+mn-cs"/>
              </a:rPr>
              <a:t>25,567</a:t>
            </a:r>
            <a:endParaRPr kumimoji="0" lang="en-US" sz="2000" b="1" i="0" u="none" strike="noStrike" kern="1200" cap="none" spc="300" normalizeH="0" baseline="0" noProof="0">
              <a:ln>
                <a:noFill/>
              </a:ln>
              <a:solidFill>
                <a:srgbClr val="161718"/>
              </a:solidFill>
              <a:effectLst/>
              <a:uLnTx/>
              <a:uFillTx/>
              <a:latin typeface="URW DIN Black"/>
              <a:ea typeface="+mn-ea"/>
              <a:cs typeface="+mn-cs"/>
            </a:endParaRPr>
          </a:p>
        </p:txBody>
      </p:sp>
      <p:sp>
        <p:nvSpPr>
          <p:cNvPr id="21" name="TextBox 20">
            <a:extLst>
              <a:ext uri="{FF2B5EF4-FFF2-40B4-BE49-F238E27FC236}">
                <a16:creationId xmlns:a16="http://schemas.microsoft.com/office/drawing/2014/main" id="{A9034061-7C84-4E30-3D69-5A8A2157D0C4}"/>
              </a:ext>
            </a:extLst>
          </p:cNvPr>
          <p:cNvSpPr txBox="1"/>
          <p:nvPr/>
        </p:nvSpPr>
        <p:spPr>
          <a:xfrm>
            <a:off x="7553660" y="4119985"/>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161718"/>
                </a:solidFill>
                <a:effectLst/>
                <a:uLnTx/>
                <a:uFillTx/>
                <a:latin typeface="URW DIN Black"/>
                <a:ea typeface="+mn-ea"/>
                <a:cs typeface="+mn-cs"/>
              </a:rPr>
              <a:t>$</a:t>
            </a:r>
            <a:r>
              <a:rPr kumimoji="0" lang="en-US" sz="3600" b="1" i="0" u="none" strike="noStrike" kern="1200" cap="none" spc="300" normalizeH="0" baseline="0" noProof="0" err="1">
                <a:ln>
                  <a:noFill/>
                </a:ln>
                <a:solidFill>
                  <a:srgbClr val="161718"/>
                </a:solidFill>
                <a:effectLst/>
                <a:uLnTx/>
                <a:uFillTx/>
                <a:latin typeface="URW DIN Black"/>
                <a:ea typeface="+mn-ea"/>
                <a:cs typeface="+mn-cs"/>
              </a:rPr>
              <a:t>41.8M</a:t>
            </a:r>
            <a:endParaRPr kumimoji="0" lang="en-US" sz="2000" b="1" i="0" u="none" strike="noStrike" kern="1200" cap="none" spc="300" normalizeH="0" baseline="0" noProof="0">
              <a:ln>
                <a:noFill/>
              </a:ln>
              <a:solidFill>
                <a:srgbClr val="161718"/>
              </a:solidFill>
              <a:effectLst/>
              <a:uLnTx/>
              <a:uFillTx/>
              <a:latin typeface="URW DIN Black"/>
              <a:ea typeface="+mn-ea"/>
              <a:cs typeface="+mn-cs"/>
            </a:endParaRPr>
          </a:p>
        </p:txBody>
      </p:sp>
      <p:sp>
        <p:nvSpPr>
          <p:cNvPr id="38" name="TextBox 37">
            <a:extLst>
              <a:ext uri="{FF2B5EF4-FFF2-40B4-BE49-F238E27FC236}">
                <a16:creationId xmlns:a16="http://schemas.microsoft.com/office/drawing/2014/main" id="{C070BCD6-587B-1415-BD9E-7FB9FECE5507}"/>
              </a:ext>
            </a:extLst>
          </p:cNvPr>
          <p:cNvSpPr txBox="1"/>
          <p:nvPr/>
        </p:nvSpPr>
        <p:spPr>
          <a:xfrm>
            <a:off x="5256271" y="5099782"/>
            <a:ext cx="21353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61718"/>
                </a:solidFill>
                <a:effectLst/>
                <a:uLnTx/>
                <a:uFillTx/>
                <a:latin typeface="Trade Gothic Next" panose="020B0503040303020004" pitchFamily="34" charset="0"/>
                <a:ea typeface="+mn-ea"/>
                <a:cs typeface="+mn-cs"/>
              </a:rPr>
              <a:t>Federal Investment</a:t>
            </a:r>
          </a:p>
        </p:txBody>
      </p:sp>
      <p:sp>
        <p:nvSpPr>
          <p:cNvPr id="39" name="TextBox 38">
            <a:extLst>
              <a:ext uri="{FF2B5EF4-FFF2-40B4-BE49-F238E27FC236}">
                <a16:creationId xmlns:a16="http://schemas.microsoft.com/office/drawing/2014/main" id="{7A71954F-282F-3460-E131-2199DA747CE2}"/>
              </a:ext>
            </a:extLst>
          </p:cNvPr>
          <p:cNvSpPr txBox="1"/>
          <p:nvPr/>
        </p:nvSpPr>
        <p:spPr>
          <a:xfrm>
            <a:off x="7548269" y="5099781"/>
            <a:ext cx="2135365" cy="276999"/>
          </a:xfrm>
          <a:prstGeom prst="rect">
            <a:avLst/>
          </a:prstGeom>
          <a:noFill/>
        </p:spPr>
        <p:txBody>
          <a:bodyPr wrap="square" lIns="91440" tIns="45720" rIns="91440" bIns="45720" rtlCol="0" anchor="t">
            <a:spAutoFit/>
          </a:bodyPr>
          <a:lstStyle/>
          <a:p>
            <a:pPr algn="ctr">
              <a:defRPr/>
            </a:pPr>
            <a:r>
              <a:rPr lang="en-US" sz="1200" b="1">
                <a:solidFill>
                  <a:srgbClr val="161718"/>
                </a:solidFill>
                <a:latin typeface="Trade Gothic Next"/>
              </a:rPr>
              <a:t>Matching Funds</a:t>
            </a:r>
            <a:endParaRPr lang="en-US">
              <a:ea typeface="+mn-ea"/>
              <a:cs typeface="+mn-cs"/>
            </a:endParaRPr>
          </a:p>
        </p:txBody>
      </p:sp>
      <p:sp>
        <p:nvSpPr>
          <p:cNvPr id="40" name="TextBox 39">
            <a:extLst>
              <a:ext uri="{FF2B5EF4-FFF2-40B4-BE49-F238E27FC236}">
                <a16:creationId xmlns:a16="http://schemas.microsoft.com/office/drawing/2014/main" id="{27FC7A0E-43A1-5A4B-EC05-7643E94517C8}"/>
              </a:ext>
            </a:extLst>
          </p:cNvPr>
          <p:cNvSpPr txBox="1"/>
          <p:nvPr/>
        </p:nvSpPr>
        <p:spPr>
          <a:xfrm>
            <a:off x="9797500" y="5099781"/>
            <a:ext cx="21353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161718"/>
                </a:solidFill>
                <a:latin typeface="Trade Gothic Next" panose="020B0503040303020004" pitchFamily="34" charset="0"/>
              </a:rPr>
              <a:t>Homes or Businesses </a:t>
            </a:r>
            <a:br>
              <a:rPr lang="en-US" sz="1200" b="1">
                <a:solidFill>
                  <a:srgbClr val="161718"/>
                </a:solidFill>
                <a:latin typeface="Trade Gothic Next" panose="020B0503040303020004" pitchFamily="34" charset="0"/>
              </a:rPr>
            </a:br>
            <a:r>
              <a:rPr lang="en-US" sz="1200" b="1">
                <a:solidFill>
                  <a:srgbClr val="161718"/>
                </a:solidFill>
                <a:latin typeface="Trade Gothic Next" panose="020B0503040303020004" pitchFamily="34" charset="0"/>
              </a:rPr>
              <a:t>to be Served </a:t>
            </a:r>
            <a:endParaRPr kumimoji="0" lang="en-US" sz="1200" b="1" i="0" u="none" strike="noStrike" kern="1200" cap="none" spc="0" normalizeH="0" baseline="0" noProof="0">
              <a:ln>
                <a:noFill/>
              </a:ln>
              <a:solidFill>
                <a:srgbClr val="161718"/>
              </a:solidFill>
              <a:effectLst/>
              <a:uLnTx/>
              <a:uFillTx/>
              <a:latin typeface="Trade Gothic Next" panose="020B0503040303020004" pitchFamily="34" charset="0"/>
              <a:ea typeface="+mn-ea"/>
              <a:cs typeface="+mn-cs"/>
            </a:endParaRPr>
          </a:p>
        </p:txBody>
      </p:sp>
      <p:pic>
        <p:nvPicPr>
          <p:cNvPr id="6" name="Graphic 5" descr="Money with solid fill">
            <a:extLst>
              <a:ext uri="{FF2B5EF4-FFF2-40B4-BE49-F238E27FC236}">
                <a16:creationId xmlns:a16="http://schemas.microsoft.com/office/drawing/2014/main" id="{BAF4F47F-23D0-BA20-A661-413BB7D783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7859" y="3248009"/>
            <a:ext cx="914400" cy="914400"/>
          </a:xfrm>
          <a:prstGeom prst="rect">
            <a:avLst/>
          </a:prstGeom>
        </p:spPr>
      </p:pic>
      <p:pic>
        <p:nvPicPr>
          <p:cNvPr id="7" name="Picture 34" descr="Marker with solid fill">
            <a:extLst>
              <a:ext uri="{FF2B5EF4-FFF2-40B4-BE49-F238E27FC236}">
                <a16:creationId xmlns:a16="http://schemas.microsoft.com/office/drawing/2014/main" id="{72ACE91F-E74E-FE38-382A-40789881EB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71870" y="3361358"/>
            <a:ext cx="786623" cy="786623"/>
          </a:xfrm>
          <a:prstGeom prst="rect">
            <a:avLst/>
          </a:prstGeom>
        </p:spPr>
      </p:pic>
      <p:pic>
        <p:nvPicPr>
          <p:cNvPr id="8" name="Picture 24" descr="Handshake with solid fill">
            <a:extLst>
              <a:ext uri="{FF2B5EF4-FFF2-40B4-BE49-F238E27FC236}">
                <a16:creationId xmlns:a16="http://schemas.microsoft.com/office/drawing/2014/main" id="{7CB47281-976E-96E0-11F3-DE166C8676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144864" y="3373566"/>
            <a:ext cx="952956" cy="952956"/>
          </a:xfrm>
          <a:prstGeom prst="rect">
            <a:avLst/>
          </a:prstGeom>
        </p:spPr>
      </p:pic>
    </p:spTree>
    <p:extLst>
      <p:ext uri="{BB962C8B-B14F-4D97-AF65-F5344CB8AC3E}">
        <p14:creationId xmlns:p14="http://schemas.microsoft.com/office/powerpoint/2010/main" val="4136961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BE5614-63E1-B1C0-DF67-3E080CFE9F86}"/>
              </a:ext>
            </a:extLst>
          </p:cNvPr>
          <p:cNvSpPr txBox="1"/>
          <p:nvPr/>
        </p:nvSpPr>
        <p:spPr>
          <a:xfrm>
            <a:off x="5149575" y="633031"/>
            <a:ext cx="69327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718"/>
                </a:solidFill>
                <a:effectLst/>
                <a:uLnTx/>
                <a:uFillTx/>
                <a:latin typeface="Trade Gothic Next"/>
                <a:ea typeface="+mn-ea"/>
                <a:cs typeface="+mn-cs"/>
              </a:rPr>
              <a:t>Lasting Infrastructure and Network Connectivity</a:t>
            </a:r>
            <a:r>
              <a:rPr lang="en-US" sz="3600" b="1">
                <a:solidFill>
                  <a:srgbClr val="161718"/>
                </a:solidFill>
                <a:latin typeface="Trade Gothic Next"/>
              </a:rPr>
              <a:t> (LINC)</a:t>
            </a:r>
            <a:endParaRPr kumimoji="0" lang="en-US" sz="2800" b="1" i="0" u="none" strike="noStrike" kern="1200" cap="none" spc="0" normalizeH="0" baseline="0" noProof="0">
              <a:ln>
                <a:noFill/>
              </a:ln>
              <a:solidFill>
                <a:srgbClr val="161718"/>
              </a:solidFill>
              <a:effectLst/>
              <a:uLnTx/>
              <a:uFillTx/>
              <a:latin typeface="Trade Gothic Next"/>
              <a:ea typeface="+mn-ea"/>
              <a:cs typeface="+mn-cs"/>
            </a:endParaRPr>
          </a:p>
        </p:txBody>
      </p:sp>
      <p:sp>
        <p:nvSpPr>
          <p:cNvPr id="5" name="TextBox 4">
            <a:extLst>
              <a:ext uri="{FF2B5EF4-FFF2-40B4-BE49-F238E27FC236}">
                <a16:creationId xmlns:a16="http://schemas.microsoft.com/office/drawing/2014/main" id="{341CFD89-76A1-BA59-1C1A-12110EC6B7A9}"/>
              </a:ext>
            </a:extLst>
          </p:cNvPr>
          <p:cNvSpPr txBox="1"/>
          <p:nvPr/>
        </p:nvSpPr>
        <p:spPr>
          <a:xfrm>
            <a:off x="5149575" y="1785405"/>
            <a:ext cx="6326659" cy="1259319"/>
          </a:xfrm>
          <a:prstGeom prst="rect">
            <a:avLst/>
          </a:prstGeom>
          <a:noFill/>
        </p:spPr>
        <p:txBody>
          <a:bodyPr wrap="square" lIns="91440" tIns="45720" rIns="91440" bIns="45720" rtlCol="0" anchor="t">
            <a:spAutoFit/>
          </a:bodyPr>
          <a:lstStyle/>
          <a:p>
            <a:pPr>
              <a:lnSpc>
                <a:spcPct val="107000"/>
              </a:lnSpc>
              <a:tabLst>
                <a:tab pos="685800" algn="l"/>
              </a:tabLst>
            </a:pPr>
            <a:r>
              <a:rPr lang="en-US">
                <a:solidFill>
                  <a:srgbClr val="333333"/>
                </a:solidFill>
                <a:latin typeface="Trade Gothic Next"/>
              </a:rPr>
              <a:t>This program was created by the SPARK committee using American Rescue Plan Act (ARPA) funding. The funding supported infrastructure development including last mile, middle mile, and Internet Exchange Point (IXP) projects.</a:t>
            </a:r>
          </a:p>
        </p:txBody>
      </p:sp>
      <p:pic>
        <p:nvPicPr>
          <p:cNvPr id="11" name="Picture 10">
            <a:extLst>
              <a:ext uri="{FF2B5EF4-FFF2-40B4-BE49-F238E27FC236}">
                <a16:creationId xmlns:a16="http://schemas.microsoft.com/office/drawing/2014/main" id="{6D00373D-F2D6-FDEF-44B7-7A7E237AFF2C}"/>
              </a:ext>
            </a:extLst>
          </p:cNvPr>
          <p:cNvPicPr>
            <a:picLocks noChangeAspect="1"/>
          </p:cNvPicPr>
          <p:nvPr/>
        </p:nvPicPr>
        <p:blipFill>
          <a:blip r:embed="rId3">
            <a:extLst>
              <a:ext uri="{28A0092B-C50C-407E-A947-70E740481C1C}">
                <a14:useLocalDpi xmlns:a14="http://schemas.microsoft.com/office/drawing/2010/main" val="0"/>
              </a:ext>
            </a:extLst>
          </a:blip>
          <a:srcRect l="19999" r="19999"/>
          <a:stretch/>
        </p:blipFill>
        <p:spPr>
          <a:xfrm>
            <a:off x="675503" y="964423"/>
            <a:ext cx="4106562" cy="5133034"/>
          </a:xfrm>
          <a:prstGeom prst="roundRect">
            <a:avLst/>
          </a:prstGeom>
        </p:spPr>
      </p:pic>
      <p:sp>
        <p:nvSpPr>
          <p:cNvPr id="13" name="Rounded Rectangle 12">
            <a:extLst>
              <a:ext uri="{FF2B5EF4-FFF2-40B4-BE49-F238E27FC236}">
                <a16:creationId xmlns:a16="http://schemas.microsoft.com/office/drawing/2014/main" id="{294DF6E3-B561-A9C2-CDEE-C886B0E1290E}"/>
              </a:ext>
            </a:extLst>
          </p:cNvPr>
          <p:cNvSpPr/>
          <p:nvPr/>
        </p:nvSpPr>
        <p:spPr>
          <a:xfrm>
            <a:off x="5256272" y="3450946"/>
            <a:ext cx="2135364" cy="1982851"/>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EE813C92-97E1-92B2-4CBB-DF80235DCE8C}"/>
              </a:ext>
            </a:extLst>
          </p:cNvPr>
          <p:cNvSpPr/>
          <p:nvPr/>
        </p:nvSpPr>
        <p:spPr>
          <a:xfrm>
            <a:off x="7526886" y="3450946"/>
            <a:ext cx="2135364" cy="1982852"/>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F9E4F1D7-6EE1-7F24-D118-9F2B4683540D}"/>
              </a:ext>
            </a:extLst>
          </p:cNvPr>
          <p:cNvSpPr/>
          <p:nvPr/>
        </p:nvSpPr>
        <p:spPr>
          <a:xfrm>
            <a:off x="9797500" y="3450945"/>
            <a:ext cx="2135364" cy="1982851"/>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A0E390F-60F1-C899-FEA1-14D5DA765973}"/>
              </a:ext>
            </a:extLst>
          </p:cNvPr>
          <p:cNvSpPr txBox="1"/>
          <p:nvPr/>
        </p:nvSpPr>
        <p:spPr>
          <a:xfrm>
            <a:off x="5256271" y="4488694"/>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161718"/>
                </a:solidFill>
                <a:effectLst/>
                <a:uLnTx/>
                <a:uFillTx/>
                <a:latin typeface="URW DIN Black"/>
                <a:ea typeface="+mn-ea"/>
                <a:cs typeface="+mn-cs"/>
              </a:rPr>
              <a:t>$</a:t>
            </a:r>
            <a:r>
              <a:rPr kumimoji="0" lang="en-US" sz="3600" b="1" i="0" u="none" strike="noStrike" kern="1200" cap="none" spc="300" normalizeH="0" baseline="0" noProof="0" err="1">
                <a:ln>
                  <a:noFill/>
                </a:ln>
                <a:solidFill>
                  <a:srgbClr val="161718"/>
                </a:solidFill>
                <a:effectLst/>
                <a:uLnTx/>
                <a:uFillTx/>
                <a:latin typeface="URW DIN Black"/>
                <a:ea typeface="+mn-ea"/>
                <a:cs typeface="+mn-cs"/>
              </a:rPr>
              <a:t>30M</a:t>
            </a:r>
            <a:endParaRPr kumimoji="0" lang="en-US" sz="2000" b="1" i="0" u="none" strike="noStrike" kern="1200" cap="none" spc="300" normalizeH="0" baseline="0" noProof="0">
              <a:ln>
                <a:noFill/>
              </a:ln>
              <a:solidFill>
                <a:srgbClr val="161718"/>
              </a:solidFill>
              <a:effectLst/>
              <a:uLnTx/>
              <a:uFillTx/>
              <a:latin typeface="URW DIN Black"/>
              <a:ea typeface="+mn-ea"/>
              <a:cs typeface="+mn-cs"/>
            </a:endParaRPr>
          </a:p>
        </p:txBody>
      </p:sp>
      <p:sp>
        <p:nvSpPr>
          <p:cNvPr id="20" name="TextBox 19">
            <a:extLst>
              <a:ext uri="{FF2B5EF4-FFF2-40B4-BE49-F238E27FC236}">
                <a16:creationId xmlns:a16="http://schemas.microsoft.com/office/drawing/2014/main" id="{9973739E-4ADC-D02A-0E2F-DB0851E1B3DF}"/>
              </a:ext>
            </a:extLst>
          </p:cNvPr>
          <p:cNvSpPr txBox="1"/>
          <p:nvPr/>
        </p:nvSpPr>
        <p:spPr>
          <a:xfrm>
            <a:off x="9851050" y="4488694"/>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161718"/>
                </a:solidFill>
                <a:effectLst/>
                <a:uLnTx/>
                <a:uFillTx/>
                <a:latin typeface="URW DIN Black"/>
                <a:ea typeface="+mn-ea"/>
                <a:cs typeface="+mn-cs"/>
              </a:rPr>
              <a:t>2,498</a:t>
            </a:r>
            <a:endParaRPr kumimoji="0" lang="en-US" sz="2000" b="1" i="0" u="none" strike="noStrike" kern="1200" cap="none" spc="300" normalizeH="0" baseline="0" noProof="0">
              <a:ln>
                <a:noFill/>
              </a:ln>
              <a:solidFill>
                <a:srgbClr val="161718"/>
              </a:solidFill>
              <a:effectLst/>
              <a:uLnTx/>
              <a:uFillTx/>
              <a:latin typeface="URW DIN Black"/>
              <a:ea typeface="+mn-ea"/>
              <a:cs typeface="+mn-cs"/>
            </a:endParaRPr>
          </a:p>
        </p:txBody>
      </p:sp>
      <p:sp>
        <p:nvSpPr>
          <p:cNvPr id="21" name="TextBox 20">
            <a:extLst>
              <a:ext uri="{FF2B5EF4-FFF2-40B4-BE49-F238E27FC236}">
                <a16:creationId xmlns:a16="http://schemas.microsoft.com/office/drawing/2014/main" id="{A9034061-7C84-4E30-3D69-5A8A2157D0C4}"/>
              </a:ext>
            </a:extLst>
          </p:cNvPr>
          <p:cNvSpPr txBox="1"/>
          <p:nvPr/>
        </p:nvSpPr>
        <p:spPr>
          <a:xfrm>
            <a:off x="7553660" y="4488693"/>
            <a:ext cx="213536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a:ln>
                  <a:noFill/>
                </a:ln>
                <a:solidFill>
                  <a:srgbClr val="161718"/>
                </a:solidFill>
                <a:effectLst/>
                <a:uLnTx/>
                <a:uFillTx/>
                <a:latin typeface="URW DIN Black"/>
                <a:ea typeface="+mn-ea"/>
                <a:cs typeface="+mn-cs"/>
              </a:rPr>
              <a:t>$</a:t>
            </a:r>
            <a:r>
              <a:rPr kumimoji="0" lang="en-US" sz="3600" b="1" i="0" u="none" strike="noStrike" kern="1200" cap="none" spc="300" normalizeH="0" baseline="0" noProof="0" err="1">
                <a:ln>
                  <a:noFill/>
                </a:ln>
                <a:solidFill>
                  <a:srgbClr val="161718"/>
                </a:solidFill>
                <a:effectLst/>
                <a:uLnTx/>
                <a:uFillTx/>
                <a:latin typeface="URW DIN Black"/>
                <a:ea typeface="+mn-ea"/>
                <a:cs typeface="+mn-cs"/>
              </a:rPr>
              <a:t>8.2M</a:t>
            </a:r>
            <a:endParaRPr kumimoji="0" lang="en-US" sz="2000" b="1" i="0" u="none" strike="noStrike" kern="1200" cap="none" spc="300" normalizeH="0" baseline="0" noProof="0">
              <a:ln>
                <a:noFill/>
              </a:ln>
              <a:solidFill>
                <a:srgbClr val="161718"/>
              </a:solidFill>
              <a:effectLst/>
              <a:uLnTx/>
              <a:uFillTx/>
              <a:latin typeface="URW DIN Black"/>
              <a:ea typeface="+mn-ea"/>
              <a:cs typeface="+mn-cs"/>
            </a:endParaRPr>
          </a:p>
        </p:txBody>
      </p:sp>
      <p:sp>
        <p:nvSpPr>
          <p:cNvPr id="38" name="TextBox 37">
            <a:extLst>
              <a:ext uri="{FF2B5EF4-FFF2-40B4-BE49-F238E27FC236}">
                <a16:creationId xmlns:a16="http://schemas.microsoft.com/office/drawing/2014/main" id="{C070BCD6-587B-1415-BD9E-7FB9FECE5507}"/>
              </a:ext>
            </a:extLst>
          </p:cNvPr>
          <p:cNvSpPr txBox="1"/>
          <p:nvPr/>
        </p:nvSpPr>
        <p:spPr>
          <a:xfrm>
            <a:off x="5256271" y="5468490"/>
            <a:ext cx="21353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61718"/>
                </a:solidFill>
                <a:effectLst/>
                <a:uLnTx/>
                <a:uFillTx/>
                <a:latin typeface="Trade Gothic Next" panose="020B0503040303020004" pitchFamily="34" charset="0"/>
                <a:ea typeface="+mn-ea"/>
                <a:cs typeface="+mn-cs"/>
              </a:rPr>
              <a:t>Federal Investment</a:t>
            </a:r>
          </a:p>
        </p:txBody>
      </p:sp>
      <p:sp>
        <p:nvSpPr>
          <p:cNvPr id="39" name="TextBox 38">
            <a:extLst>
              <a:ext uri="{FF2B5EF4-FFF2-40B4-BE49-F238E27FC236}">
                <a16:creationId xmlns:a16="http://schemas.microsoft.com/office/drawing/2014/main" id="{7A71954F-282F-3460-E131-2199DA747CE2}"/>
              </a:ext>
            </a:extLst>
          </p:cNvPr>
          <p:cNvSpPr txBox="1"/>
          <p:nvPr/>
        </p:nvSpPr>
        <p:spPr>
          <a:xfrm>
            <a:off x="7548269" y="5468489"/>
            <a:ext cx="2135365" cy="276999"/>
          </a:xfrm>
          <a:prstGeom prst="rect">
            <a:avLst/>
          </a:prstGeom>
          <a:noFill/>
        </p:spPr>
        <p:txBody>
          <a:bodyPr wrap="square" lIns="91440" tIns="45720" rIns="91440" bIns="45720" rtlCol="0" anchor="t">
            <a:spAutoFit/>
          </a:bodyPr>
          <a:lstStyle/>
          <a:p>
            <a:pPr algn="ctr">
              <a:defRPr/>
            </a:pPr>
            <a:r>
              <a:rPr lang="en-US" sz="1200" b="1">
                <a:solidFill>
                  <a:srgbClr val="161718"/>
                </a:solidFill>
                <a:latin typeface="Trade Gothic Next"/>
              </a:rPr>
              <a:t>Matching Funds</a:t>
            </a:r>
            <a:endParaRPr lang="en-US">
              <a:ea typeface="+mn-ea"/>
              <a:cs typeface="+mn-cs"/>
            </a:endParaRPr>
          </a:p>
        </p:txBody>
      </p:sp>
      <p:sp>
        <p:nvSpPr>
          <p:cNvPr id="40" name="TextBox 39">
            <a:extLst>
              <a:ext uri="{FF2B5EF4-FFF2-40B4-BE49-F238E27FC236}">
                <a16:creationId xmlns:a16="http://schemas.microsoft.com/office/drawing/2014/main" id="{27FC7A0E-43A1-5A4B-EC05-7643E94517C8}"/>
              </a:ext>
            </a:extLst>
          </p:cNvPr>
          <p:cNvSpPr txBox="1"/>
          <p:nvPr/>
        </p:nvSpPr>
        <p:spPr>
          <a:xfrm>
            <a:off x="9797500" y="5468489"/>
            <a:ext cx="21353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161718"/>
                </a:solidFill>
                <a:latin typeface="Trade Gothic Next" panose="020B0503040303020004" pitchFamily="34" charset="0"/>
              </a:rPr>
              <a:t>Homes or Businesses </a:t>
            </a:r>
            <a:br>
              <a:rPr lang="en-US" sz="1200" b="1">
                <a:solidFill>
                  <a:srgbClr val="161718"/>
                </a:solidFill>
                <a:latin typeface="Trade Gothic Next" panose="020B0503040303020004" pitchFamily="34" charset="0"/>
              </a:rPr>
            </a:br>
            <a:r>
              <a:rPr lang="en-US" sz="1200" b="1">
                <a:solidFill>
                  <a:srgbClr val="161718"/>
                </a:solidFill>
                <a:latin typeface="Trade Gothic Next" panose="020B0503040303020004" pitchFamily="34" charset="0"/>
              </a:rPr>
              <a:t>to be Served</a:t>
            </a:r>
            <a:endParaRPr kumimoji="0" lang="en-US" sz="1200" b="1" i="0" u="none" strike="noStrike" kern="1200" cap="none" spc="0" normalizeH="0" baseline="0" noProof="0">
              <a:ln>
                <a:noFill/>
              </a:ln>
              <a:solidFill>
                <a:srgbClr val="161718"/>
              </a:solidFill>
              <a:effectLst/>
              <a:uLnTx/>
              <a:uFillTx/>
              <a:latin typeface="Trade Gothic Next" panose="020B0503040303020004" pitchFamily="34" charset="0"/>
              <a:ea typeface="+mn-ea"/>
              <a:cs typeface="+mn-cs"/>
            </a:endParaRPr>
          </a:p>
        </p:txBody>
      </p:sp>
      <p:pic>
        <p:nvPicPr>
          <p:cNvPr id="3" name="Graphic 2" descr="Money with solid fill">
            <a:extLst>
              <a:ext uri="{FF2B5EF4-FFF2-40B4-BE49-F238E27FC236}">
                <a16:creationId xmlns:a16="http://schemas.microsoft.com/office/drawing/2014/main" id="{3BD81309-9120-B990-9EAF-4237E1E2C4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7859" y="3616717"/>
            <a:ext cx="914400" cy="914400"/>
          </a:xfrm>
          <a:prstGeom prst="rect">
            <a:avLst/>
          </a:prstGeom>
        </p:spPr>
      </p:pic>
      <p:pic>
        <p:nvPicPr>
          <p:cNvPr id="6" name="Picture 34" descr="Marker with solid fill">
            <a:extLst>
              <a:ext uri="{FF2B5EF4-FFF2-40B4-BE49-F238E27FC236}">
                <a16:creationId xmlns:a16="http://schemas.microsoft.com/office/drawing/2014/main" id="{430FD140-E1DD-4DE2-DC33-1960859AF8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471870" y="3694484"/>
            <a:ext cx="786623" cy="786623"/>
          </a:xfrm>
          <a:prstGeom prst="rect">
            <a:avLst/>
          </a:prstGeom>
        </p:spPr>
      </p:pic>
      <p:pic>
        <p:nvPicPr>
          <p:cNvPr id="7" name="Picture 24" descr="Handshake with solid fill">
            <a:extLst>
              <a:ext uri="{FF2B5EF4-FFF2-40B4-BE49-F238E27FC236}">
                <a16:creationId xmlns:a16="http://schemas.microsoft.com/office/drawing/2014/main" id="{6DD01DCB-39B6-571E-F4FE-EF2F5F619A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118090" y="3658961"/>
            <a:ext cx="952956" cy="952956"/>
          </a:xfrm>
          <a:prstGeom prst="rect">
            <a:avLst/>
          </a:prstGeom>
        </p:spPr>
      </p:pic>
    </p:spTree>
    <p:extLst>
      <p:ext uri="{BB962C8B-B14F-4D97-AF65-F5344CB8AC3E}">
        <p14:creationId xmlns:p14="http://schemas.microsoft.com/office/powerpoint/2010/main" val="405322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A415E-5FF9-0C31-6F9F-965C906A150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7B9479C-2513-DB52-811E-DF32BF337470}"/>
              </a:ext>
            </a:extLst>
          </p:cNvPr>
          <p:cNvSpPr/>
          <p:nvPr/>
        </p:nvSpPr>
        <p:spPr>
          <a:xfrm>
            <a:off x="-158685" y="-173736"/>
            <a:ext cx="12509369" cy="2615365"/>
          </a:xfrm>
          <a:prstGeom prst="rect">
            <a:avLst/>
          </a:prstGeom>
          <a:solidFill>
            <a:srgbClr val="000D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314CECB-ED16-530B-5269-4032A1E62A8C}"/>
              </a:ext>
            </a:extLst>
          </p:cNvPr>
          <p:cNvSpPr txBox="1"/>
          <p:nvPr/>
        </p:nvSpPr>
        <p:spPr>
          <a:xfrm>
            <a:off x="816129" y="810780"/>
            <a:ext cx="110307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Trade Gothic Next"/>
                <a:ea typeface="+mn-ea"/>
                <a:cs typeface="+mn-cs"/>
              </a:rPr>
              <a:t>Kansas’ First Carrier-Neutral Internet Exchange Point</a:t>
            </a:r>
            <a:endParaRPr kumimoji="0" lang="en-US" sz="2800" b="1" i="0" u="none" strike="noStrike" kern="1200" cap="none" spc="0" normalizeH="0" baseline="0" noProof="0">
              <a:ln>
                <a:noFill/>
              </a:ln>
              <a:solidFill>
                <a:schemeClr val="bg1"/>
              </a:solidFill>
              <a:effectLst/>
              <a:uLnTx/>
              <a:uFillTx/>
              <a:latin typeface="Trade Gothic Next"/>
              <a:ea typeface="+mn-ea"/>
              <a:cs typeface="+mn-cs"/>
            </a:endParaRPr>
          </a:p>
        </p:txBody>
      </p:sp>
      <p:sp>
        <p:nvSpPr>
          <p:cNvPr id="5" name="TextBox 4">
            <a:extLst>
              <a:ext uri="{FF2B5EF4-FFF2-40B4-BE49-F238E27FC236}">
                <a16:creationId xmlns:a16="http://schemas.microsoft.com/office/drawing/2014/main" id="{78D2DE2A-2B83-9119-7208-9E0BF74F9E2B}"/>
              </a:ext>
            </a:extLst>
          </p:cNvPr>
          <p:cNvSpPr txBox="1"/>
          <p:nvPr/>
        </p:nvSpPr>
        <p:spPr>
          <a:xfrm>
            <a:off x="663483" y="3061719"/>
            <a:ext cx="4842186" cy="2585323"/>
          </a:xfrm>
          <a:prstGeom prst="rect">
            <a:avLst/>
          </a:prstGeom>
          <a:noFill/>
        </p:spPr>
        <p:txBody>
          <a:bodyPr wrap="square" lIns="91440" tIns="45720" rIns="91440" bIns="45720" rtlCol="0" anchor="t">
            <a:spAutoFit/>
          </a:bodyPr>
          <a:lstStyle/>
          <a:p>
            <a:pPr marL="285750" lvl="0" indent="-285750" eaLnBrk="0" fontAlgn="base" hangingPunct="0">
              <a:spcBef>
                <a:spcPct val="0"/>
              </a:spcBef>
              <a:spcAft>
                <a:spcPct val="0"/>
              </a:spcAft>
              <a:buFont typeface="Arial" panose="020B0604020202020204" pitchFamily="34" charset="0"/>
              <a:buChar char="•"/>
            </a:pPr>
            <a:r>
              <a:rPr lang="en-US" altLang="en-US">
                <a:latin typeface="Trade Gothic Next" panose="020B0503040303020004" pitchFamily="34" charset="0"/>
              </a:rPr>
              <a:t>Facility will be located on Wichita State University’s  campus. </a:t>
            </a:r>
          </a:p>
          <a:p>
            <a:pPr marL="285750" lvl="0" indent="-285750" eaLnBrk="0" fontAlgn="base" hangingPunct="0">
              <a:spcBef>
                <a:spcPct val="0"/>
              </a:spcBef>
              <a:spcAft>
                <a:spcPct val="0"/>
              </a:spcAft>
              <a:buFont typeface="Arial" panose="020B0604020202020204" pitchFamily="34" charset="0"/>
              <a:buChar char="•"/>
            </a:pPr>
            <a:r>
              <a:rPr lang="en-US" altLang="en-US">
                <a:latin typeface="Trade Gothic Next" panose="020B0503040303020004" pitchFamily="34" charset="0"/>
              </a:rPr>
              <a:t>The project is enabled by a $5 million Kansas state grant (part of a $28.5 million broadband package). </a:t>
            </a:r>
          </a:p>
          <a:p>
            <a:pPr marL="285750" lvl="0" indent="-285750" eaLnBrk="0" fontAlgn="base" hangingPunct="0">
              <a:spcBef>
                <a:spcPct val="0"/>
              </a:spcBef>
              <a:spcAft>
                <a:spcPct val="0"/>
              </a:spcAft>
              <a:buFont typeface="Arial" panose="020B0604020202020204" pitchFamily="34" charset="0"/>
              <a:buChar char="•"/>
            </a:pPr>
            <a:r>
              <a:rPr lang="en-US" altLang="en-US">
                <a:latin typeface="Trade Gothic Next" panose="020B0503040303020004" pitchFamily="34" charset="0"/>
              </a:rPr>
              <a:t>Designed for high-performance connectivity: lowest latency, lowest cost, resilient operations with redundant power and modular expansion. </a:t>
            </a:r>
          </a:p>
        </p:txBody>
      </p:sp>
      <p:pic>
        <p:nvPicPr>
          <p:cNvPr id="11" name="Picture 10">
            <a:extLst>
              <a:ext uri="{FF2B5EF4-FFF2-40B4-BE49-F238E27FC236}">
                <a16:creationId xmlns:a16="http://schemas.microsoft.com/office/drawing/2014/main" id="{52C88747-2B16-6EC6-13A8-406ADAC0F720}"/>
              </a:ext>
            </a:extLst>
          </p:cNvPr>
          <p:cNvPicPr>
            <a:picLocks noChangeAspect="1"/>
          </p:cNvPicPr>
          <p:nvPr/>
        </p:nvPicPr>
        <p:blipFill>
          <a:blip r:embed="rId3">
            <a:extLst>
              <a:ext uri="{28A0092B-C50C-407E-A947-70E740481C1C}">
                <a14:useLocalDpi xmlns:a14="http://schemas.microsoft.com/office/drawing/2010/main" val="0"/>
              </a:ext>
            </a:extLst>
          </a:blip>
          <a:srcRect l="7271" t="2401" r="6079" b="2212"/>
          <a:stretch>
            <a:fillRect/>
          </a:stretch>
        </p:blipFill>
        <p:spPr>
          <a:xfrm>
            <a:off x="6013704" y="2713033"/>
            <a:ext cx="5599176" cy="3282697"/>
          </a:xfrm>
          <a:prstGeom prst="roundRect">
            <a:avLst/>
          </a:prstGeom>
        </p:spPr>
      </p:pic>
      <p:sp>
        <p:nvSpPr>
          <p:cNvPr id="10" name="TextBox 9">
            <a:extLst>
              <a:ext uri="{FF2B5EF4-FFF2-40B4-BE49-F238E27FC236}">
                <a16:creationId xmlns:a16="http://schemas.microsoft.com/office/drawing/2014/main" id="{CC24B12E-9E60-F237-B4CE-315C26F162C3}"/>
              </a:ext>
            </a:extLst>
          </p:cNvPr>
          <p:cNvSpPr txBox="1"/>
          <p:nvPr/>
        </p:nvSpPr>
        <p:spPr>
          <a:xfrm>
            <a:off x="2968751" y="1582490"/>
            <a:ext cx="62544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a:ln>
                  <a:noFill/>
                </a:ln>
                <a:solidFill>
                  <a:schemeClr val="bg1"/>
                </a:solidFill>
                <a:effectLst/>
                <a:uLnTx/>
                <a:uFillTx/>
                <a:latin typeface="Trade Gothic Next"/>
                <a:ea typeface="+mn-ea"/>
                <a:cs typeface="+mn-cs"/>
              </a:rPr>
              <a:t>Lasting Infrastructure and Network Connectivity</a:t>
            </a:r>
            <a:r>
              <a:rPr lang="en-US" sz="1800" i="1">
                <a:solidFill>
                  <a:schemeClr val="bg1"/>
                </a:solidFill>
                <a:latin typeface="Trade Gothic Next"/>
              </a:rPr>
              <a:t> (LINC)</a:t>
            </a:r>
            <a:endParaRPr kumimoji="0" lang="en-US" sz="1400" i="1" u="none" strike="noStrike" kern="1200" cap="none" spc="0" normalizeH="0" baseline="0" noProof="0">
              <a:ln>
                <a:noFill/>
              </a:ln>
              <a:solidFill>
                <a:schemeClr val="bg1"/>
              </a:solidFill>
              <a:effectLst/>
              <a:uLnTx/>
              <a:uFillTx/>
              <a:latin typeface="Trade Gothic Next"/>
              <a:ea typeface="+mn-ea"/>
              <a:cs typeface="+mn-cs"/>
            </a:endParaRPr>
          </a:p>
        </p:txBody>
      </p:sp>
    </p:spTree>
    <p:extLst>
      <p:ext uri="{BB962C8B-B14F-4D97-AF65-F5344CB8AC3E}">
        <p14:creationId xmlns:p14="http://schemas.microsoft.com/office/powerpoint/2010/main" val="3878314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2C3B2C5-8D21-0071-432C-2572C63859B8}"/>
              </a:ext>
            </a:extLst>
          </p:cNvPr>
          <p:cNvGraphicFramePr>
            <a:graphicFrameLocks noGrp="1"/>
          </p:cNvGraphicFramePr>
          <p:nvPr/>
        </p:nvGraphicFramePr>
        <p:xfrm>
          <a:off x="394189" y="871938"/>
          <a:ext cx="9185274" cy="5434990"/>
        </p:xfrm>
        <a:graphic>
          <a:graphicData uri="http://schemas.openxmlformats.org/drawingml/2006/table">
            <a:tbl>
              <a:tblPr firstRow="1" bandRow="1">
                <a:tableStyleId>{073A0DAA-6AF3-43AB-8588-CEC1D06C72B9}</a:tableStyleId>
              </a:tblPr>
              <a:tblGrid>
                <a:gridCol w="6432121">
                  <a:extLst>
                    <a:ext uri="{9D8B030D-6E8A-4147-A177-3AD203B41FA5}">
                      <a16:colId xmlns:a16="http://schemas.microsoft.com/office/drawing/2014/main" val="3290445877"/>
                    </a:ext>
                  </a:extLst>
                </a:gridCol>
                <a:gridCol w="1593612">
                  <a:extLst>
                    <a:ext uri="{9D8B030D-6E8A-4147-A177-3AD203B41FA5}">
                      <a16:colId xmlns:a16="http://schemas.microsoft.com/office/drawing/2014/main" val="4053794137"/>
                    </a:ext>
                  </a:extLst>
                </a:gridCol>
                <a:gridCol w="1159541">
                  <a:extLst>
                    <a:ext uri="{9D8B030D-6E8A-4147-A177-3AD203B41FA5}">
                      <a16:colId xmlns:a16="http://schemas.microsoft.com/office/drawing/2014/main" val="700045263"/>
                    </a:ext>
                  </a:extLst>
                </a:gridCol>
              </a:tblGrid>
              <a:tr h="541289">
                <a:tc>
                  <a:txBody>
                    <a:bodyPr/>
                    <a:lstStyle/>
                    <a:p>
                      <a:pPr algn="l"/>
                      <a:r>
                        <a:rPr lang="en-US" sz="3600" b="0">
                          <a:latin typeface="Trade Gothic New"/>
                        </a:rPr>
                        <a:t>Broadband Grant Programs</a:t>
                      </a:r>
                    </a:p>
                  </a:txBody>
                  <a:tcPr anchor="ctr"/>
                </a:tc>
                <a:tc>
                  <a:txBody>
                    <a:bodyPr/>
                    <a:lstStyle/>
                    <a:p>
                      <a:r>
                        <a:rPr lang="en-US">
                          <a:latin typeface="Trade Gothic Next" panose="020B0503040303020004" pitchFamily="34" charset="0"/>
                        </a:rPr>
                        <a:t>Amount</a:t>
                      </a:r>
                      <a:r>
                        <a:rPr lang="en-US"/>
                        <a:t> </a:t>
                      </a:r>
                      <a:endParaRPr lang="en-US">
                        <a:latin typeface="Trade Gothic Next" panose="020B0503040303020004" pitchFamily="34" charset="0"/>
                      </a:endParaRPr>
                    </a:p>
                  </a:txBody>
                  <a:tcPr anchor="ctr"/>
                </a:tc>
                <a:tc>
                  <a:txBody>
                    <a:bodyPr/>
                    <a:lstStyle/>
                    <a:p>
                      <a:r>
                        <a:rPr lang="en-US" sz="1800" b="1" kern="1200">
                          <a:solidFill>
                            <a:schemeClr val="lt1"/>
                          </a:solidFill>
                          <a:latin typeface="Trade Gothic Next" panose="020B0503040303020004" pitchFamily="34" charset="0"/>
                          <a:ea typeface="+mn-ea"/>
                          <a:cs typeface="+mn-cs"/>
                        </a:rPr>
                        <a:t>Funding Entity</a:t>
                      </a:r>
                    </a:p>
                  </a:txBody>
                  <a:tcPr anchor="ctr"/>
                </a:tc>
                <a:extLst>
                  <a:ext uri="{0D108BD9-81ED-4DB2-BD59-A6C34878D82A}">
                    <a16:rowId xmlns:a16="http://schemas.microsoft.com/office/drawing/2014/main" val="539631980"/>
                  </a:ext>
                </a:extLst>
              </a:tr>
              <a:tr h="525023">
                <a:tc>
                  <a:txBody>
                    <a:bodyPr/>
                    <a:lstStyle/>
                    <a:p>
                      <a:r>
                        <a:rPr lang="en-US">
                          <a:latin typeface="Trade Gothic Next" panose="020B0503040303020004" pitchFamily="34" charset="0"/>
                        </a:rPr>
                        <a:t>Broadband Acceleration Grant</a:t>
                      </a:r>
                    </a:p>
                  </a:txBody>
                  <a:tcPr/>
                </a:tc>
                <a:tc>
                  <a:txBody>
                    <a:bodyPr/>
                    <a:lstStyle/>
                    <a:p>
                      <a:r>
                        <a:rPr lang="en-US">
                          <a:latin typeface="Trade Gothic Next" panose="020B0503040303020004" pitchFamily="34" charset="0"/>
                        </a:rPr>
                        <a:t>$85M</a:t>
                      </a:r>
                    </a:p>
                  </a:txBody>
                  <a:tcPr/>
                </a:tc>
                <a:tc>
                  <a:txBody>
                    <a:bodyPr/>
                    <a:lstStyle/>
                    <a:p>
                      <a:r>
                        <a:rPr lang="en-US">
                          <a:latin typeface="Trade Gothic Next" panose="020B0503040303020004" pitchFamily="34" charset="0"/>
                        </a:rPr>
                        <a:t>State</a:t>
                      </a:r>
                    </a:p>
                  </a:txBody>
                  <a:tcPr/>
                </a:tc>
                <a:extLst>
                  <a:ext uri="{0D108BD9-81ED-4DB2-BD59-A6C34878D82A}">
                    <a16:rowId xmlns:a16="http://schemas.microsoft.com/office/drawing/2014/main" val="724433605"/>
                  </a:ext>
                </a:extLst>
              </a:tr>
              <a:tr h="525023">
                <a:tc>
                  <a:txBody>
                    <a:bodyPr/>
                    <a:lstStyle/>
                    <a:p>
                      <a:r>
                        <a:rPr lang="en-US">
                          <a:latin typeface="Trade Gothic Next" panose="020B0503040303020004" pitchFamily="34" charset="0"/>
                        </a:rPr>
                        <a:t>Capital Projects Fund</a:t>
                      </a:r>
                    </a:p>
                  </a:txBody>
                  <a:tcPr/>
                </a:tc>
                <a:tc>
                  <a:txBody>
                    <a:bodyPr/>
                    <a:lstStyle/>
                    <a:p>
                      <a:r>
                        <a:rPr lang="en-US">
                          <a:latin typeface="Trade Gothic Next" panose="020B0503040303020004" pitchFamily="34" charset="0"/>
                        </a:rPr>
                        <a:t>$83.5M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259859595"/>
                  </a:ext>
                </a:extLst>
              </a:tr>
              <a:tr h="525023">
                <a:tc>
                  <a:txBody>
                    <a:bodyPr/>
                    <a:lstStyle/>
                    <a:p>
                      <a:r>
                        <a:rPr lang="en-US">
                          <a:latin typeface="Trade Gothic Next" panose="020B0503040303020004" pitchFamily="34" charset="0"/>
                        </a:rPr>
                        <a:t>Lasting Infrastructure and Network Connectivity</a:t>
                      </a:r>
                    </a:p>
                  </a:txBody>
                  <a:tcPr/>
                </a:tc>
                <a:tc>
                  <a:txBody>
                    <a:bodyPr/>
                    <a:lstStyle/>
                    <a:p>
                      <a:r>
                        <a:rPr lang="en-US">
                          <a:latin typeface="Trade Gothic Next" panose="020B0503040303020004" pitchFamily="34" charset="0"/>
                        </a:rPr>
                        <a:t>$30M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4227558700"/>
                  </a:ext>
                </a:extLst>
              </a:tr>
              <a:tr h="594726">
                <a:tc>
                  <a:txBody>
                    <a:bodyPr/>
                    <a:lstStyle/>
                    <a:p>
                      <a:r>
                        <a:rPr lang="en-US">
                          <a:latin typeface="Trade Gothic Next" panose="020B0503040303020004" pitchFamily="34" charset="0"/>
                        </a:rPr>
                        <a:t>Enabling Middle Mile Broadband Infrastructure</a:t>
                      </a:r>
                    </a:p>
                  </a:txBody>
                  <a:tcPr/>
                </a:tc>
                <a:tc>
                  <a:txBody>
                    <a:bodyPr/>
                    <a:lstStyle/>
                    <a:p>
                      <a:r>
                        <a:rPr lang="en-US">
                          <a:latin typeface="Trade Gothic Next" panose="020B0503040303020004" pitchFamily="34" charset="0"/>
                        </a:rPr>
                        <a:t>$42.5M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3476607054"/>
                  </a:ext>
                </a:extLst>
              </a:tr>
              <a:tr h="525023">
                <a:tc>
                  <a:txBody>
                    <a:bodyPr/>
                    <a:lstStyle/>
                    <a:p>
                      <a:r>
                        <a:rPr lang="en-US">
                          <a:latin typeface="Trade Gothic Next" panose="020B0503040303020004" pitchFamily="34" charset="0"/>
                        </a:rPr>
                        <a:t>Broadband Equity Access and Deployment </a:t>
                      </a:r>
                    </a:p>
                  </a:txBody>
                  <a:tcPr/>
                </a:tc>
                <a:tc>
                  <a:txBody>
                    <a:bodyPr/>
                    <a:lstStyle/>
                    <a:p>
                      <a:r>
                        <a:rPr lang="en-US">
                          <a:latin typeface="Trade Gothic Next" panose="020B0503040303020004" pitchFamily="34" charset="0"/>
                        </a:rPr>
                        <a:t>$451.7M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1190168212"/>
                  </a:ext>
                </a:extLst>
              </a:tr>
              <a:tr h="525023">
                <a:tc>
                  <a:txBody>
                    <a:bodyPr/>
                    <a:lstStyle/>
                    <a:p>
                      <a:r>
                        <a:rPr lang="en-US">
                          <a:latin typeface="Trade Gothic Next" panose="020B0503040303020004" pitchFamily="34" charset="0"/>
                        </a:rPr>
                        <a:t>USDA: Broadband Technical Assistance</a:t>
                      </a:r>
                    </a:p>
                  </a:txBody>
                  <a:tcPr/>
                </a:tc>
                <a:tc>
                  <a:txBody>
                    <a:bodyPr/>
                    <a:lstStyle/>
                    <a:p>
                      <a:r>
                        <a:rPr lang="en-US">
                          <a:latin typeface="Trade Gothic Next" panose="020B0503040303020004" pitchFamily="34" charset="0"/>
                        </a:rPr>
                        <a:t>$1M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3529108049"/>
                  </a:ext>
                </a:extLst>
              </a:tr>
              <a:tr h="525023">
                <a:tc>
                  <a:txBody>
                    <a:bodyPr/>
                    <a:lstStyle/>
                    <a:p>
                      <a:r>
                        <a:rPr lang="en-US">
                          <a:latin typeface="Trade Gothic Next" panose="020B0503040303020004" pitchFamily="34" charset="0"/>
                        </a:rPr>
                        <a:t>Digital Opportunities to Connect Kansans</a:t>
                      </a:r>
                    </a:p>
                  </a:txBody>
                  <a:tcPr/>
                </a:tc>
                <a:tc>
                  <a:txBody>
                    <a:bodyPr/>
                    <a:lstStyle/>
                    <a:p>
                      <a:r>
                        <a:rPr lang="en-US">
                          <a:latin typeface="Trade Gothic Next" panose="020B0503040303020004" pitchFamily="34" charset="0"/>
                        </a:rPr>
                        <a:t>$5M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3504103333"/>
                  </a:ext>
                </a:extLst>
              </a:tr>
              <a:tr h="525023">
                <a:tc>
                  <a:txBody>
                    <a:bodyPr/>
                    <a:lstStyle/>
                    <a:p>
                      <a:r>
                        <a:rPr lang="en-US">
                          <a:latin typeface="Trade Gothic Next" panose="020B0503040303020004" pitchFamily="34" charset="0"/>
                        </a:rPr>
                        <a:t>Advancing Digital Opportunities to Connect Kansans</a:t>
                      </a:r>
                    </a:p>
                  </a:txBody>
                  <a:tcPr/>
                </a:tc>
                <a:tc>
                  <a:txBody>
                    <a:bodyPr/>
                    <a:lstStyle/>
                    <a:p>
                      <a:r>
                        <a:rPr lang="en-US">
                          <a:latin typeface="Trade Gothic Next" panose="020B0503040303020004" pitchFamily="34" charset="0"/>
                        </a:rPr>
                        <a:t>$15M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594712625"/>
                  </a:ext>
                </a:extLst>
              </a:tr>
              <a:tr h="525023">
                <a:tc>
                  <a:txBody>
                    <a:bodyPr/>
                    <a:lstStyle/>
                    <a:p>
                      <a:r>
                        <a:rPr lang="en-US">
                          <a:latin typeface="Trade Gothic Next" panose="020B0503040303020004" pitchFamily="34" charset="0"/>
                        </a:rPr>
                        <a:t>Developing Online Opportunities and Ready Skills </a:t>
                      </a:r>
                    </a:p>
                  </a:txBody>
                  <a:tcPr/>
                </a:tc>
                <a:tc>
                  <a:txBody>
                    <a:bodyPr/>
                    <a:lstStyle/>
                    <a:p>
                      <a:r>
                        <a:rPr lang="en-US">
                          <a:latin typeface="Trade Gothic Next" panose="020B0503040303020004" pitchFamily="34" charset="0"/>
                        </a:rPr>
                        <a:t>$8.2M</a:t>
                      </a:r>
                    </a:p>
                  </a:txBody>
                  <a:tcPr/>
                </a:tc>
                <a:tc>
                  <a:txBody>
                    <a:bodyPr/>
                    <a:lstStyle/>
                    <a:p>
                      <a:r>
                        <a:rPr lang="en-US">
                          <a:latin typeface="Trade Gothic Next" panose="020B0503040303020004" pitchFamily="34" charset="0"/>
                        </a:rPr>
                        <a:t>Federal</a:t>
                      </a:r>
                    </a:p>
                  </a:txBody>
                  <a:tcPr/>
                </a:tc>
                <a:extLst>
                  <a:ext uri="{0D108BD9-81ED-4DB2-BD59-A6C34878D82A}">
                    <a16:rowId xmlns:a16="http://schemas.microsoft.com/office/drawing/2014/main" val="134298548"/>
                  </a:ext>
                </a:extLst>
              </a:tr>
            </a:tbl>
          </a:graphicData>
        </a:graphic>
      </p:graphicFrame>
      <p:pic>
        <p:nvPicPr>
          <p:cNvPr id="3" name="Picture 2">
            <a:extLst>
              <a:ext uri="{FF2B5EF4-FFF2-40B4-BE49-F238E27FC236}">
                <a16:creationId xmlns:a16="http://schemas.microsoft.com/office/drawing/2014/main" id="{56850B98-92E2-9C4B-7A0C-A46BB4C685DE}"/>
              </a:ext>
            </a:extLst>
          </p:cNvPr>
          <p:cNvPicPr>
            <a:picLocks noChangeAspect="1"/>
          </p:cNvPicPr>
          <p:nvPr/>
        </p:nvPicPr>
        <p:blipFill rotWithShape="1">
          <a:blip r:embed="rId2">
            <a:extLst>
              <a:ext uri="{28A0092B-C50C-407E-A947-70E740481C1C}">
                <a14:useLocalDpi xmlns:a14="http://schemas.microsoft.com/office/drawing/2010/main" val="0"/>
              </a:ext>
            </a:extLst>
          </a:blip>
          <a:srcRect l="1074" r="1256"/>
          <a:stretch/>
        </p:blipFill>
        <p:spPr>
          <a:xfrm>
            <a:off x="10104629" y="5177433"/>
            <a:ext cx="2215056" cy="1509117"/>
          </a:xfrm>
          <a:prstGeom prst="roundRect">
            <a:avLst/>
          </a:prstGeom>
        </p:spPr>
      </p:pic>
      <p:pic>
        <p:nvPicPr>
          <p:cNvPr id="5" name="Picture 4">
            <a:extLst>
              <a:ext uri="{FF2B5EF4-FFF2-40B4-BE49-F238E27FC236}">
                <a16:creationId xmlns:a16="http://schemas.microsoft.com/office/drawing/2014/main" id="{D73FF1AA-B207-4BFD-17BB-A5EDDF0364B5}"/>
              </a:ext>
            </a:extLst>
          </p:cNvPr>
          <p:cNvPicPr>
            <a:picLocks noChangeAspect="1"/>
          </p:cNvPicPr>
          <p:nvPr/>
        </p:nvPicPr>
        <p:blipFill rotWithShape="1">
          <a:blip r:embed="rId3">
            <a:extLst>
              <a:ext uri="{28A0092B-C50C-407E-A947-70E740481C1C}">
                <a14:useLocalDpi xmlns:a14="http://schemas.microsoft.com/office/drawing/2010/main" val="0"/>
              </a:ext>
            </a:extLst>
          </a:blip>
          <a:srcRect l="15744" t="25110" r="17"/>
          <a:stretch/>
        </p:blipFill>
        <p:spPr>
          <a:xfrm>
            <a:off x="10104629" y="197322"/>
            <a:ext cx="2568775" cy="1522482"/>
          </a:xfrm>
          <a:prstGeom prst="roundRect">
            <a:avLst/>
          </a:prstGeom>
        </p:spPr>
      </p:pic>
      <p:pic>
        <p:nvPicPr>
          <p:cNvPr id="7" name="Picture 6">
            <a:extLst>
              <a:ext uri="{FF2B5EF4-FFF2-40B4-BE49-F238E27FC236}">
                <a16:creationId xmlns:a16="http://schemas.microsoft.com/office/drawing/2014/main" id="{FE2B46A2-295A-52D8-836A-C04FC37A1D68}"/>
              </a:ext>
            </a:extLst>
          </p:cNvPr>
          <p:cNvPicPr>
            <a:picLocks noChangeAspect="1"/>
          </p:cNvPicPr>
          <p:nvPr/>
        </p:nvPicPr>
        <p:blipFill rotWithShape="1">
          <a:blip r:embed="rId4">
            <a:extLst>
              <a:ext uri="{28A0092B-C50C-407E-A947-70E740481C1C}">
                <a14:useLocalDpi xmlns:a14="http://schemas.microsoft.com/office/drawing/2010/main" val="0"/>
              </a:ext>
            </a:extLst>
          </a:blip>
          <a:srcRect l="6791" t="38637" b="19505"/>
          <a:stretch/>
        </p:blipFill>
        <p:spPr>
          <a:xfrm>
            <a:off x="10104629" y="3550598"/>
            <a:ext cx="2215056" cy="1498450"/>
          </a:xfrm>
          <a:prstGeom prst="roundRect">
            <a:avLst/>
          </a:prstGeom>
        </p:spPr>
      </p:pic>
      <p:pic>
        <p:nvPicPr>
          <p:cNvPr id="8" name="Picture 7">
            <a:extLst>
              <a:ext uri="{FF2B5EF4-FFF2-40B4-BE49-F238E27FC236}">
                <a16:creationId xmlns:a16="http://schemas.microsoft.com/office/drawing/2014/main" id="{93376234-FA44-B78F-C65A-D946C19A7FE3}"/>
              </a:ext>
            </a:extLst>
          </p:cNvPr>
          <p:cNvPicPr>
            <a:picLocks noChangeAspect="1"/>
          </p:cNvPicPr>
          <p:nvPr/>
        </p:nvPicPr>
        <p:blipFill>
          <a:blip r:embed="rId5">
            <a:extLst>
              <a:ext uri="{28A0092B-C50C-407E-A947-70E740481C1C}">
                <a14:useLocalDpi xmlns:a14="http://schemas.microsoft.com/office/drawing/2010/main" val="0"/>
              </a:ext>
            </a:extLst>
          </a:blip>
          <a:srcRect l="1443" r="1443"/>
          <a:stretch/>
        </p:blipFill>
        <p:spPr>
          <a:xfrm>
            <a:off x="10104629" y="1895501"/>
            <a:ext cx="2215057" cy="1522482"/>
          </a:xfrm>
          <a:prstGeom prst="roundRect">
            <a:avLst/>
          </a:prstGeom>
        </p:spPr>
      </p:pic>
    </p:spTree>
    <p:extLst>
      <p:ext uri="{BB962C8B-B14F-4D97-AF65-F5344CB8AC3E}">
        <p14:creationId xmlns:p14="http://schemas.microsoft.com/office/powerpoint/2010/main" val="19639293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Yellow-Orange Theme">
  <a:themeElements>
    <a:clrScheme name="FBA">
      <a:dk1>
        <a:srgbClr val="5B7E91"/>
      </a:dk1>
      <a:lt1>
        <a:srgbClr val="FFFFFF"/>
      </a:lt1>
      <a:dk2>
        <a:srgbClr val="000000"/>
      </a:dk2>
      <a:lt2>
        <a:srgbClr val="DDE5E9"/>
      </a:lt2>
      <a:accent1>
        <a:srgbClr val="5B7E91"/>
      </a:accent1>
      <a:accent2>
        <a:srgbClr val="E17628"/>
      </a:accent2>
      <a:accent3>
        <a:srgbClr val="0D96D3"/>
      </a:accent3>
      <a:accent4>
        <a:srgbClr val="FFC000"/>
      </a:accent4>
      <a:accent5>
        <a:srgbClr val="7F64AB"/>
      </a:accent5>
      <a:accent6>
        <a:srgbClr val="DDE5E9"/>
      </a:accent6>
      <a:hlink>
        <a:srgbClr val="0D95D3"/>
      </a:hlink>
      <a:folHlink>
        <a:srgbClr val="7F63A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56824c8c-4a7b-475d-90b8-49457fbb12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1CCAE2382255F479527A7506D4DE5BE" ma:contentTypeVersion="14" ma:contentTypeDescription="Create a new document." ma:contentTypeScope="" ma:versionID="ec613bdbf257d38d6ca36e305c297c88">
  <xsd:schema xmlns:xsd="http://www.w3.org/2001/XMLSchema" xmlns:xs="http://www.w3.org/2001/XMLSchema" xmlns:p="http://schemas.microsoft.com/office/2006/metadata/properties" xmlns:ns3="56824c8c-4a7b-475d-90b8-49457fbb1216" xmlns:ns4="8ef039ea-d018-48dc-9471-965c8b1c3442" targetNamespace="http://schemas.microsoft.com/office/2006/metadata/properties" ma:root="true" ma:fieldsID="1477699bf452a681e2b6e08eb31a6f22" ns3:_="" ns4:_="">
    <xsd:import namespace="56824c8c-4a7b-475d-90b8-49457fbb1216"/>
    <xsd:import namespace="8ef039ea-d018-48dc-9471-965c8b1c3442"/>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24c8c-4a7b-475d-90b8-49457fbb121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f039ea-d018-48dc-9471-965c8b1c3442"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AA615C-A4D4-45A1-83E0-D2C685D06592}">
  <ds:schemaRefs>
    <ds:schemaRef ds:uri="http://schemas.microsoft.com/sharepoint/v3/contenttype/forms"/>
  </ds:schemaRefs>
</ds:datastoreItem>
</file>

<file path=customXml/itemProps2.xml><?xml version="1.0" encoding="utf-8"?>
<ds:datastoreItem xmlns:ds="http://schemas.openxmlformats.org/officeDocument/2006/customXml" ds:itemID="{287A21F3-3468-4093-852D-3224C83A0D60}">
  <ds:schemaRefs>
    <ds:schemaRef ds:uri="56824c8c-4a7b-475d-90b8-49457fbb1216"/>
    <ds:schemaRef ds:uri="8ef039ea-d018-48dc-9471-965c8b1c34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1D5E81-DA51-4AEE-8DDD-20AD72FCAD82}">
  <ds:schemaRefs>
    <ds:schemaRef ds:uri="56824c8c-4a7b-475d-90b8-49457fbb1216"/>
    <ds:schemaRef ds:uri="8ef039ea-d018-48dc-9471-965c8b1c34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2403</TotalTime>
  <Words>286</Words>
  <Application>Microsoft Office PowerPoint</Application>
  <PresentationFormat>Widescreen</PresentationFormat>
  <Paragraphs>40</Paragraphs>
  <Slides>10</Slides>
  <Notes>7</Notes>
  <HiddenSlides>0</HiddenSlides>
  <MMClips>0</MMClip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Office 2013 - 2022 Theme</vt:lpstr>
      <vt:lpstr>1_Office 2013 - 2022 Theme</vt:lpstr>
      <vt:lpstr>1_Yellow-Orange Theme</vt:lpstr>
      <vt:lpstr>Signals of Change: How Fiber is Continuing to Transform Kansas</vt:lpstr>
      <vt:lpstr>Thank you to our Fiber for Breakfast Sponsor!</vt:lpstr>
      <vt:lpstr>2025 Regional Fiber Connect Locations</vt:lpstr>
      <vt:lpstr>Gaurav Juneja</vt:lpstr>
      <vt:lpstr>PowerPoint Presentation</vt:lpstr>
      <vt:lpstr>PowerPoint Presentation</vt:lpstr>
      <vt:lpstr>PowerPoint Presentation</vt:lpstr>
      <vt:lpstr>PowerPoint Presentation</vt:lpstr>
      <vt:lpstr>PowerPoint Presentation</vt:lpstr>
      <vt:lpstr>UP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Daley</dc:creator>
  <cp:lastModifiedBy>David Norris</cp:lastModifiedBy>
  <cp:revision>45</cp:revision>
  <dcterms:created xsi:type="dcterms:W3CDTF">2021-12-10T20:53:43Z</dcterms:created>
  <dcterms:modified xsi:type="dcterms:W3CDTF">2025-11-06T16:25:18Z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0x01010041CCAE2382255F479527A7506D4DE5BE</vt:lpwstr>
  </property>
</Properties>
</file>