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7" r:id="rId3"/>
    <p:sldId id="325" r:id="rId4"/>
    <p:sldId id="2147474236" r:id="rId5"/>
    <p:sldId id="320" r:id="rId6"/>
    <p:sldId id="2147474202" r:id="rId7"/>
    <p:sldId id="2147474203" r:id="rId8"/>
    <p:sldId id="355" r:id="rId9"/>
    <p:sldId id="277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3F9A53C-F6CA-460A-C475-9341D72F676D}" name="Noah Haynes" initials="NH" userId="S::noah.haynes@arkansas.gov::cbdf05a4-5706-4e21-bd7d-8b3904405e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9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ah Haynes" userId="cbdf05a4-5706-4e21-bd7d-8b3904405ea8" providerId="ADAL" clId="{31E82B14-1530-4CAA-A15A-79F30C7108F4}"/>
    <pc:docChg chg="custSel addSld delSld modSld sldOrd">
      <pc:chgData name="Noah Haynes" userId="cbdf05a4-5706-4e21-bd7d-8b3904405ea8" providerId="ADAL" clId="{31E82B14-1530-4CAA-A15A-79F30C7108F4}" dt="2026-10-01T19:34:02.844" v="273" actId="14100"/>
      <pc:docMkLst>
        <pc:docMk/>
      </pc:docMkLst>
      <pc:sldChg chg="modSp mod">
        <pc:chgData name="Noah Haynes" userId="cbdf05a4-5706-4e21-bd7d-8b3904405ea8" providerId="ADAL" clId="{31E82B14-1530-4CAA-A15A-79F30C7108F4}" dt="2026-10-01T19:28:50.697" v="232" actId="20577"/>
        <pc:sldMkLst>
          <pc:docMk/>
          <pc:sldMk cId="3445221839" sldId="256"/>
        </pc:sldMkLst>
        <pc:spChg chg="mod">
          <ac:chgData name="Noah Haynes" userId="cbdf05a4-5706-4e21-bd7d-8b3904405ea8" providerId="ADAL" clId="{31E82B14-1530-4CAA-A15A-79F30C7108F4}" dt="2026-10-01T19:20:48.900" v="181" actId="20577"/>
          <ac:spMkLst>
            <pc:docMk/>
            <pc:sldMk cId="3445221839" sldId="256"/>
            <ac:spMk id="2" creationId="{EF843C70-DD4D-77FA-35E7-B4D5FBBBD98F}"/>
          </ac:spMkLst>
        </pc:spChg>
        <pc:spChg chg="mod">
          <ac:chgData name="Noah Haynes" userId="cbdf05a4-5706-4e21-bd7d-8b3904405ea8" providerId="ADAL" clId="{31E82B14-1530-4CAA-A15A-79F30C7108F4}" dt="2026-10-01T19:28:50.697" v="232" actId="20577"/>
          <ac:spMkLst>
            <pc:docMk/>
            <pc:sldMk cId="3445221839" sldId="256"/>
            <ac:spMk id="7" creationId="{A1616E89-02B7-4D36-FCC3-1F9A2DFCCA70}"/>
          </ac:spMkLst>
        </pc:spChg>
      </pc:sldChg>
      <pc:sldChg chg="modSp mod">
        <pc:chgData name="Noah Haynes" userId="cbdf05a4-5706-4e21-bd7d-8b3904405ea8" providerId="ADAL" clId="{31E82B14-1530-4CAA-A15A-79F30C7108F4}" dt="2026-10-01T19:31:00.781" v="249" actId="20577"/>
        <pc:sldMkLst>
          <pc:docMk/>
          <pc:sldMk cId="3497758437" sldId="267"/>
        </pc:sldMkLst>
        <pc:spChg chg="mod">
          <ac:chgData name="Noah Haynes" userId="cbdf05a4-5706-4e21-bd7d-8b3904405ea8" providerId="ADAL" clId="{31E82B14-1530-4CAA-A15A-79F30C7108F4}" dt="2026-10-01T19:31:00.781" v="249" actId="20577"/>
          <ac:spMkLst>
            <pc:docMk/>
            <pc:sldMk cId="3497758437" sldId="267"/>
            <ac:spMk id="4" creationId="{EC5C5D5A-9F80-4663-CC40-E23DE8EEDB4C}"/>
          </ac:spMkLst>
        </pc:spChg>
      </pc:sldChg>
      <pc:sldChg chg="ord">
        <pc:chgData name="Noah Haynes" userId="cbdf05a4-5706-4e21-bd7d-8b3904405ea8" providerId="ADAL" clId="{31E82B14-1530-4CAA-A15A-79F30C7108F4}" dt="2026-10-01T19:22:56.621" v="204"/>
        <pc:sldMkLst>
          <pc:docMk/>
          <pc:sldMk cId="2738105031" sldId="320"/>
        </pc:sldMkLst>
      </pc:sldChg>
      <pc:sldChg chg="addSp modSp mod ord">
        <pc:chgData name="Noah Haynes" userId="cbdf05a4-5706-4e21-bd7d-8b3904405ea8" providerId="ADAL" clId="{31E82B14-1530-4CAA-A15A-79F30C7108F4}" dt="2026-10-01T19:23:22.983" v="215"/>
        <pc:sldMkLst>
          <pc:docMk/>
          <pc:sldMk cId="659587073" sldId="325"/>
        </pc:sldMkLst>
        <pc:picChg chg="add mod">
          <ac:chgData name="Noah Haynes" userId="cbdf05a4-5706-4e21-bd7d-8b3904405ea8" providerId="ADAL" clId="{31E82B14-1530-4CAA-A15A-79F30C7108F4}" dt="2026-09-30T14:25:11.111" v="49" actId="1076"/>
          <ac:picMkLst>
            <pc:docMk/>
            <pc:sldMk cId="659587073" sldId="325"/>
            <ac:picMk id="10" creationId="{1B542E42-53DC-5A8E-7246-2C9D78FDCDD8}"/>
          </ac:picMkLst>
        </pc:picChg>
      </pc:sldChg>
      <pc:sldChg chg="del">
        <pc:chgData name="Noah Haynes" userId="cbdf05a4-5706-4e21-bd7d-8b3904405ea8" providerId="ADAL" clId="{31E82B14-1530-4CAA-A15A-79F30C7108F4}" dt="2026-10-01T19:20:57.445" v="182" actId="2696"/>
        <pc:sldMkLst>
          <pc:docMk/>
          <pc:sldMk cId="5236823" sldId="2147474169"/>
        </pc:sldMkLst>
      </pc:sldChg>
      <pc:sldChg chg="modSp mod">
        <pc:chgData name="Noah Haynes" userId="cbdf05a4-5706-4e21-bd7d-8b3904405ea8" providerId="ADAL" clId="{31E82B14-1530-4CAA-A15A-79F30C7108F4}" dt="2026-10-01T19:34:02.844" v="273" actId="14100"/>
        <pc:sldMkLst>
          <pc:docMk/>
          <pc:sldMk cId="2361815012" sldId="2147474203"/>
        </pc:sldMkLst>
        <pc:spChg chg="mod">
          <ac:chgData name="Noah Haynes" userId="cbdf05a4-5706-4e21-bd7d-8b3904405ea8" providerId="ADAL" clId="{31E82B14-1530-4CAA-A15A-79F30C7108F4}" dt="2026-10-01T19:34:02.844" v="273" actId="14100"/>
          <ac:spMkLst>
            <pc:docMk/>
            <pc:sldMk cId="2361815012" sldId="2147474203"/>
            <ac:spMk id="9" creationId="{99457357-68EC-39A2-0D41-38D7F539C86E}"/>
          </ac:spMkLst>
        </pc:spChg>
      </pc:sldChg>
      <pc:sldChg chg="del">
        <pc:chgData name="Noah Haynes" userId="cbdf05a4-5706-4e21-bd7d-8b3904405ea8" providerId="ADAL" clId="{31E82B14-1530-4CAA-A15A-79F30C7108F4}" dt="2026-10-01T19:26:33.276" v="220" actId="47"/>
        <pc:sldMkLst>
          <pc:docMk/>
          <pc:sldMk cId="39964178" sldId="2147474209"/>
        </pc:sldMkLst>
      </pc:sldChg>
      <pc:sldChg chg="del">
        <pc:chgData name="Noah Haynes" userId="cbdf05a4-5706-4e21-bd7d-8b3904405ea8" providerId="ADAL" clId="{31E82B14-1530-4CAA-A15A-79F30C7108F4}" dt="2026-10-01T19:22:18.262" v="187" actId="47"/>
        <pc:sldMkLst>
          <pc:docMk/>
          <pc:sldMk cId="174454219" sldId="2147474224"/>
        </pc:sldMkLst>
      </pc:sldChg>
      <pc:sldChg chg="del">
        <pc:chgData name="Noah Haynes" userId="cbdf05a4-5706-4e21-bd7d-8b3904405ea8" providerId="ADAL" clId="{31E82B14-1530-4CAA-A15A-79F30C7108F4}" dt="2026-10-01T19:21:15.201" v="186" actId="47"/>
        <pc:sldMkLst>
          <pc:docMk/>
          <pc:sldMk cId="334477703" sldId="2147474226"/>
        </pc:sldMkLst>
      </pc:sldChg>
      <pc:sldChg chg="del">
        <pc:chgData name="Noah Haynes" userId="cbdf05a4-5706-4e21-bd7d-8b3904405ea8" providerId="ADAL" clId="{31E82B14-1530-4CAA-A15A-79F30C7108F4}" dt="2026-10-01T19:30:53.604" v="233" actId="47"/>
        <pc:sldMkLst>
          <pc:docMk/>
          <pc:sldMk cId="4267762272" sldId="2147474227"/>
        </pc:sldMkLst>
      </pc:sldChg>
      <pc:sldChg chg="del">
        <pc:chgData name="Noah Haynes" userId="cbdf05a4-5706-4e21-bd7d-8b3904405ea8" providerId="ADAL" clId="{31E82B14-1530-4CAA-A15A-79F30C7108F4}" dt="2026-10-01T19:21:10.562" v="184" actId="47"/>
        <pc:sldMkLst>
          <pc:docMk/>
          <pc:sldMk cId="3421320880" sldId="2147474228"/>
        </pc:sldMkLst>
      </pc:sldChg>
      <pc:sldChg chg="del ord">
        <pc:chgData name="Noah Haynes" userId="cbdf05a4-5706-4e21-bd7d-8b3904405ea8" providerId="ADAL" clId="{31E82B14-1530-4CAA-A15A-79F30C7108F4}" dt="2026-10-01T19:27:24.868" v="221" actId="47"/>
        <pc:sldMkLst>
          <pc:docMk/>
          <pc:sldMk cId="759889202" sldId="2147474229"/>
        </pc:sldMkLst>
      </pc:sldChg>
      <pc:sldChg chg="del">
        <pc:chgData name="Noah Haynes" userId="cbdf05a4-5706-4e21-bd7d-8b3904405ea8" providerId="ADAL" clId="{31E82B14-1530-4CAA-A15A-79F30C7108F4}" dt="2026-10-01T19:22:29.608" v="188" actId="47"/>
        <pc:sldMkLst>
          <pc:docMk/>
          <pc:sldMk cId="1490033716" sldId="2147474230"/>
        </pc:sldMkLst>
      </pc:sldChg>
      <pc:sldChg chg="del">
        <pc:chgData name="Noah Haynes" userId="cbdf05a4-5706-4e21-bd7d-8b3904405ea8" providerId="ADAL" clId="{31E82B14-1530-4CAA-A15A-79F30C7108F4}" dt="2026-10-01T19:22:29.608" v="188" actId="47"/>
        <pc:sldMkLst>
          <pc:docMk/>
          <pc:sldMk cId="3198346715" sldId="2147474231"/>
        </pc:sldMkLst>
      </pc:sldChg>
      <pc:sldChg chg="del">
        <pc:chgData name="Noah Haynes" userId="cbdf05a4-5706-4e21-bd7d-8b3904405ea8" providerId="ADAL" clId="{31E82B14-1530-4CAA-A15A-79F30C7108F4}" dt="2026-10-01T19:22:29.608" v="188" actId="47"/>
        <pc:sldMkLst>
          <pc:docMk/>
          <pc:sldMk cId="2982132503" sldId="2147474232"/>
        </pc:sldMkLst>
      </pc:sldChg>
      <pc:sldChg chg="del ord">
        <pc:chgData name="Noah Haynes" userId="cbdf05a4-5706-4e21-bd7d-8b3904405ea8" providerId="ADAL" clId="{31E82B14-1530-4CAA-A15A-79F30C7108F4}" dt="2026-10-01T19:27:24.868" v="221" actId="47"/>
        <pc:sldMkLst>
          <pc:docMk/>
          <pc:sldMk cId="1052206231" sldId="2147474233"/>
        </pc:sldMkLst>
      </pc:sldChg>
      <pc:sldChg chg="del">
        <pc:chgData name="Noah Haynes" userId="cbdf05a4-5706-4e21-bd7d-8b3904405ea8" providerId="ADAL" clId="{31E82B14-1530-4CAA-A15A-79F30C7108F4}" dt="2026-10-01T19:23:07.605" v="209" actId="47"/>
        <pc:sldMkLst>
          <pc:docMk/>
          <pc:sldMk cId="3773843811" sldId="2147474234"/>
        </pc:sldMkLst>
      </pc:sldChg>
      <pc:sldChg chg="del">
        <pc:chgData name="Noah Haynes" userId="cbdf05a4-5706-4e21-bd7d-8b3904405ea8" providerId="ADAL" clId="{31E82B14-1530-4CAA-A15A-79F30C7108F4}" dt="2026-10-01T19:23:07.605" v="209" actId="47"/>
        <pc:sldMkLst>
          <pc:docMk/>
          <pc:sldMk cId="1093274474" sldId="2147474235"/>
        </pc:sldMkLst>
      </pc:sldChg>
      <pc:sldChg chg="modSp mod">
        <pc:chgData name="Noah Haynes" userId="cbdf05a4-5706-4e21-bd7d-8b3904405ea8" providerId="ADAL" clId="{31E82B14-1530-4CAA-A15A-79F30C7108F4}" dt="2026-10-01T19:22:53.865" v="202" actId="20577"/>
        <pc:sldMkLst>
          <pc:docMk/>
          <pc:sldMk cId="2888747689" sldId="2147474236"/>
        </pc:sldMkLst>
        <pc:spChg chg="mod">
          <ac:chgData name="Noah Haynes" userId="cbdf05a4-5706-4e21-bd7d-8b3904405ea8" providerId="ADAL" clId="{31E82B14-1530-4CAA-A15A-79F30C7108F4}" dt="2026-10-01T19:22:53.865" v="202" actId="20577"/>
          <ac:spMkLst>
            <pc:docMk/>
            <pc:sldMk cId="2888747689" sldId="2147474236"/>
            <ac:spMk id="2" creationId="{1B1EA591-31EA-B8E1-E217-3A12A9B4133B}"/>
          </ac:spMkLst>
        </pc:spChg>
      </pc:sldChg>
      <pc:sldChg chg="del">
        <pc:chgData name="Noah Haynes" userId="cbdf05a4-5706-4e21-bd7d-8b3904405ea8" providerId="ADAL" clId="{31E82B14-1530-4CAA-A15A-79F30C7108F4}" dt="2026-10-01T19:21:02.700" v="183" actId="2696"/>
        <pc:sldMkLst>
          <pc:docMk/>
          <pc:sldMk cId="249054432" sldId="2147474237"/>
        </pc:sldMkLst>
      </pc:sldChg>
      <pc:sldChg chg="del ord">
        <pc:chgData name="Noah Haynes" userId="cbdf05a4-5706-4e21-bd7d-8b3904405ea8" providerId="ADAL" clId="{31E82B14-1530-4CAA-A15A-79F30C7108F4}" dt="2026-10-01T19:27:24.868" v="221" actId="47"/>
        <pc:sldMkLst>
          <pc:docMk/>
          <pc:sldMk cId="540058507" sldId="2147474238"/>
        </pc:sldMkLst>
      </pc:sldChg>
      <pc:sldChg chg="addSp modSp del mod">
        <pc:chgData name="Noah Haynes" userId="cbdf05a4-5706-4e21-bd7d-8b3904405ea8" providerId="ADAL" clId="{31E82B14-1530-4CAA-A15A-79F30C7108F4}" dt="2026-10-01T19:21:13.972" v="185" actId="47"/>
        <pc:sldMkLst>
          <pc:docMk/>
          <pc:sldMk cId="1825822887" sldId="2147474239"/>
        </pc:sldMkLst>
        <pc:spChg chg="add mod">
          <ac:chgData name="Noah Haynes" userId="cbdf05a4-5706-4e21-bd7d-8b3904405ea8" providerId="ADAL" clId="{31E82B14-1530-4CAA-A15A-79F30C7108F4}" dt="2026-09-30T14:01:48.547" v="7" actId="208"/>
          <ac:spMkLst>
            <pc:docMk/>
            <pc:sldMk cId="1825822887" sldId="2147474239"/>
            <ac:spMk id="5" creationId="{B896DC0D-D1A8-A916-AF00-ADC87072060B}"/>
          </ac:spMkLst>
        </pc:spChg>
        <pc:spChg chg="add mod">
          <ac:chgData name="Noah Haynes" userId="cbdf05a4-5706-4e21-bd7d-8b3904405ea8" providerId="ADAL" clId="{31E82B14-1530-4CAA-A15A-79F30C7108F4}" dt="2026-09-30T14:02:31.109" v="11" actId="208"/>
          <ac:spMkLst>
            <pc:docMk/>
            <pc:sldMk cId="1825822887" sldId="2147474239"/>
            <ac:spMk id="6" creationId="{C7EB077B-2BC5-DC4A-7A94-B5C53AD36C03}"/>
          </ac:spMkLst>
        </pc:spChg>
        <pc:spChg chg="add mod">
          <ac:chgData name="Noah Haynes" userId="cbdf05a4-5706-4e21-bd7d-8b3904405ea8" providerId="ADAL" clId="{31E82B14-1530-4CAA-A15A-79F30C7108F4}" dt="2026-09-30T14:05:50.727" v="44" actId="113"/>
          <ac:spMkLst>
            <pc:docMk/>
            <pc:sldMk cId="1825822887" sldId="2147474239"/>
            <ac:spMk id="7" creationId="{58E7A5D2-BE8B-8E3B-E740-2002DAD55BE3}"/>
          </ac:spMkLst>
        </pc:spChg>
        <pc:picChg chg="add mod">
          <ac:chgData name="Noah Haynes" userId="cbdf05a4-5706-4e21-bd7d-8b3904405ea8" providerId="ADAL" clId="{31E82B14-1530-4CAA-A15A-79F30C7108F4}" dt="2026-09-30T14:02:03.146" v="8" actId="1076"/>
          <ac:picMkLst>
            <pc:docMk/>
            <pc:sldMk cId="1825822887" sldId="2147474239"/>
            <ac:picMk id="4" creationId="{8908895A-A516-56B8-4B5E-713C1C23638D}"/>
          </ac:picMkLst>
        </pc:picChg>
      </pc:sldChg>
      <pc:sldChg chg="add del">
        <pc:chgData name="Noah Haynes" userId="cbdf05a4-5706-4e21-bd7d-8b3904405ea8" providerId="ADAL" clId="{31E82B14-1530-4CAA-A15A-79F30C7108F4}" dt="2026-09-30T13:59:48.559" v="1" actId="47"/>
        <pc:sldMkLst>
          <pc:docMk/>
          <pc:sldMk cId="2591769169" sldId="2147483607"/>
        </pc:sldMkLst>
      </pc:sldChg>
      <pc:sldMasterChg chg="delSldLayout">
        <pc:chgData name="Noah Haynes" userId="cbdf05a4-5706-4e21-bd7d-8b3904405ea8" providerId="ADAL" clId="{31E82B14-1530-4CAA-A15A-79F30C7108F4}" dt="2026-09-30T13:59:48.559" v="1" actId="47"/>
        <pc:sldMasterMkLst>
          <pc:docMk/>
          <pc:sldMasterMk cId="90221234" sldId="2147483648"/>
        </pc:sldMasterMkLst>
        <pc:sldLayoutChg chg="del">
          <pc:chgData name="Noah Haynes" userId="cbdf05a4-5706-4e21-bd7d-8b3904405ea8" providerId="ADAL" clId="{31E82B14-1530-4CAA-A15A-79F30C7108F4}" dt="2026-09-30T13:59:48.559" v="1" actId="47"/>
          <pc:sldLayoutMkLst>
            <pc:docMk/>
            <pc:sldMasterMk cId="90221234" sldId="2147483648"/>
            <pc:sldLayoutMk cId="1557779498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F43331D-B1FF-4909-A5B9-47E7BABC9703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4CEB89A-E68D-49C0-8192-0144AF9D2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750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5575" y="574675"/>
            <a:ext cx="6621463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501BDE-C8F1-A34E-BDC9-D89353561F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10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A51978B-5A23-6AF7-2ACD-1C038BF7A6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316031" y="91595"/>
            <a:ext cx="77600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9E4548-9813-70FA-8D2F-BBE819288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9200" y="1792923"/>
            <a:ext cx="5354320" cy="2387600"/>
          </a:xfrm>
        </p:spPr>
        <p:txBody>
          <a:bodyPr anchor="b"/>
          <a:lstStyle>
            <a:lvl1pPr algn="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90C61A-8799-A5DA-2CF7-9766BF641A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9200" y="4272598"/>
            <a:ext cx="5354320" cy="165576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blue and red logo&#10;&#10;Description automatically generated">
            <a:extLst>
              <a:ext uri="{FF2B5EF4-FFF2-40B4-BE49-F238E27FC236}">
                <a16:creationId xmlns:a16="http://schemas.microsoft.com/office/drawing/2014/main" id="{279062C9-A5CE-C4D9-482B-2CB5C2AA37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451" y="2949509"/>
            <a:ext cx="1688084" cy="99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25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E473B-D043-AA84-6A72-1ABB70BDC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101663"/>
            <a:ext cx="9871456" cy="123416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97F83-BF98-81A7-FC0F-EA01A4809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540" y="1825625"/>
            <a:ext cx="114020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CDDB03-F038-309C-1548-3496E15AB4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3540" y="1335830"/>
            <a:ext cx="9736836" cy="772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F17953-3AB1-FBD0-3B89-10B11E292E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3540" y="6203950"/>
            <a:ext cx="11473180" cy="73546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48DBA78-1C86-A5D7-2735-9373E7552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356350"/>
            <a:ext cx="2743200" cy="365125"/>
          </a:xfrm>
        </p:spPr>
        <p:txBody>
          <a:bodyPr/>
          <a:lstStyle/>
          <a:p>
            <a:fld id="{C0FF735A-4B1F-C742-BDD8-15499D64383B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3" descr="A blue and red logo&#10;&#10;Description automatically generated">
            <a:extLst>
              <a:ext uri="{FF2B5EF4-FFF2-40B4-BE49-F238E27FC236}">
                <a16:creationId xmlns:a16="http://schemas.microsoft.com/office/drawing/2014/main" id="{279062C9-A5CE-C4D9-482B-2CB5C2AA37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24516" y="422765"/>
            <a:ext cx="1688084" cy="99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548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E33EDDE-1230-0291-5B08-BAA01F121A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18977"/>
            <a:ext cx="12217148" cy="52132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97D84E-54A5-EE36-1A19-F21360795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9440" y="1775763"/>
            <a:ext cx="5668010" cy="2852737"/>
          </a:xfrm>
        </p:spPr>
        <p:txBody>
          <a:bodyPr anchor="b"/>
          <a:lstStyle>
            <a:lvl1pPr algn="r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DF8B24-72AD-8359-9707-3ACA963AC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79440" y="4994420"/>
            <a:ext cx="5668010" cy="1500187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7D32E95-4FDB-1B09-9907-274576E81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0FF735A-4B1F-C742-BDD8-15499D64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85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87461-0ABD-B590-D14C-72FBACBF19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6400" y="1825625"/>
            <a:ext cx="56134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1A32EC-FA1C-A1A3-5016-22CAF768C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134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F61AE5-9694-D399-1BE7-15BB81E46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101663"/>
            <a:ext cx="9871456" cy="123416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6B20BC-1B95-B651-47EF-6E4B646639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3540" y="1335830"/>
            <a:ext cx="9736836" cy="772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F5E81C-BF19-5749-86CE-A7925CBA7F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3540" y="6203950"/>
            <a:ext cx="11473180" cy="73546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9F94EC2-77B6-E098-F5DC-7A7653701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356350"/>
            <a:ext cx="2743200" cy="365125"/>
          </a:xfrm>
        </p:spPr>
        <p:txBody>
          <a:bodyPr/>
          <a:lstStyle/>
          <a:p>
            <a:fld id="{C0FF735A-4B1F-C742-BDD8-15499D64383B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A blue and red logo&#10;&#10;Description automatically generated">
            <a:extLst>
              <a:ext uri="{FF2B5EF4-FFF2-40B4-BE49-F238E27FC236}">
                <a16:creationId xmlns:a16="http://schemas.microsoft.com/office/drawing/2014/main" id="{279062C9-A5CE-C4D9-482B-2CB5C2AA37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60312" y="422765"/>
            <a:ext cx="1688084" cy="99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17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0C5114-B08D-4ABA-BBE0-8F28DA5F4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3540" y="1681163"/>
            <a:ext cx="561403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8069F8-8E7F-344F-0087-73F3716E5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3540" y="2505075"/>
            <a:ext cx="561403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4A9553-130D-A0D5-A052-B1B3DB19D0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6845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33BA64-20D9-BA06-DBB6-23AA97FBCD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8452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BDFEAF-7FF0-4A0D-3786-23E0ADBA8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101663"/>
            <a:ext cx="9871456" cy="123416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A4834E-69FC-760E-616F-3D79A49C8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3540" y="1335830"/>
            <a:ext cx="9736836" cy="772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FDC9E5-990A-15D5-04CA-92D0FCDC91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3540" y="6203950"/>
            <a:ext cx="11473180" cy="73546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0511F69-4062-64AC-69FE-A13362A9C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356350"/>
            <a:ext cx="2743200" cy="365125"/>
          </a:xfrm>
        </p:spPr>
        <p:txBody>
          <a:bodyPr/>
          <a:lstStyle/>
          <a:p>
            <a:fld id="{C0FF735A-4B1F-C742-BDD8-15499D64383B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A blue and red logo&#10;&#10;Description automatically generated">
            <a:extLst>
              <a:ext uri="{FF2B5EF4-FFF2-40B4-BE49-F238E27FC236}">
                <a16:creationId xmlns:a16="http://schemas.microsoft.com/office/drawing/2014/main" id="{279062C9-A5CE-C4D9-482B-2CB5C2AA37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54996" y="422765"/>
            <a:ext cx="1688084" cy="99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361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A275D72E-F5D1-1750-4488-5003DACA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101663"/>
            <a:ext cx="9871456" cy="123416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EEF1A13-87CB-F88D-6202-C4883DB5F6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3540" y="1335830"/>
            <a:ext cx="9736836" cy="7727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732D171-C810-1095-C0EA-53FC82BB7E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3540" y="6203950"/>
            <a:ext cx="11473180" cy="73546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AC31572D-AE9F-F418-6E8F-65FED5537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356350"/>
            <a:ext cx="2743200" cy="365125"/>
          </a:xfrm>
        </p:spPr>
        <p:txBody>
          <a:bodyPr/>
          <a:lstStyle/>
          <a:p>
            <a:fld id="{C0FF735A-4B1F-C742-BDD8-15499D64383B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A blue and red logo&#10;&#10;Description automatically generated">
            <a:extLst>
              <a:ext uri="{FF2B5EF4-FFF2-40B4-BE49-F238E27FC236}">
                <a16:creationId xmlns:a16="http://schemas.microsoft.com/office/drawing/2014/main" id="{279062C9-A5CE-C4D9-482B-2CB5C2AA37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54996" y="422765"/>
            <a:ext cx="1688084" cy="99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229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A275D72E-F5D1-1750-4488-5003DACA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101663"/>
            <a:ext cx="9871456" cy="123416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EEF1A13-87CB-F88D-6202-C4883DB5F6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3540" y="1335830"/>
            <a:ext cx="9736836" cy="77277"/>
          </a:xfrm>
          <a:prstGeom prst="rect">
            <a:avLst/>
          </a:prstGeom>
        </p:spPr>
      </p:pic>
      <p:pic>
        <p:nvPicPr>
          <p:cNvPr id="2" name="Picture 1" descr="A blue and red logo&#10;&#10;Description automatically generated">
            <a:extLst>
              <a:ext uri="{FF2B5EF4-FFF2-40B4-BE49-F238E27FC236}">
                <a16:creationId xmlns:a16="http://schemas.microsoft.com/office/drawing/2014/main" id="{279062C9-A5CE-C4D9-482B-2CB5C2AA37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54996" y="433398"/>
            <a:ext cx="1688084" cy="99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18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0490C0D-F129-91B7-4FEA-A779821410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3540" y="6203950"/>
            <a:ext cx="11473180" cy="7354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0780891-9F0F-EA61-7AF4-B804C5493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356350"/>
            <a:ext cx="2743200" cy="365125"/>
          </a:xfrm>
        </p:spPr>
        <p:txBody>
          <a:bodyPr/>
          <a:lstStyle/>
          <a:p>
            <a:fld id="{C0FF735A-4B1F-C742-BDD8-15499D64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7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50B8E-7CB8-89E9-14F0-267B88358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540" y="457200"/>
            <a:ext cx="4388485" cy="1600200"/>
          </a:xfrm>
        </p:spPr>
        <p:txBody>
          <a:bodyPr anchor="b"/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99FF0-6E30-99F2-920F-F9E25289B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49462"/>
            <a:ext cx="6673532" cy="3811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8A27B-F8C8-40AF-96A7-C9010AE6B1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3540" y="2057400"/>
            <a:ext cx="438848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06A0C4-EFBF-B696-981A-04B4275F8D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3540" y="6203950"/>
            <a:ext cx="11473180" cy="73546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DDD5EA8-9BD3-AC8B-0A0D-CBE48A326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356350"/>
            <a:ext cx="2743200" cy="365125"/>
          </a:xfrm>
        </p:spPr>
        <p:txBody>
          <a:bodyPr/>
          <a:lstStyle/>
          <a:p>
            <a:fld id="{C0FF735A-4B1F-C742-BDD8-15499D64383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ue and red logo&#10;&#10;Description automatically generated">
            <a:extLst>
              <a:ext uri="{FF2B5EF4-FFF2-40B4-BE49-F238E27FC236}">
                <a16:creationId xmlns:a16="http://schemas.microsoft.com/office/drawing/2014/main" id="{279062C9-A5CE-C4D9-482B-2CB5C2AA37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8636" y="392499"/>
            <a:ext cx="1688084" cy="99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576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7FE04-A609-2782-B9D2-960C05419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540" y="457200"/>
            <a:ext cx="4388485" cy="1600200"/>
          </a:xfrm>
        </p:spPr>
        <p:txBody>
          <a:bodyPr anchor="b"/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AB7FC2-FAA3-51FE-336C-7E5854EBEB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049462"/>
            <a:ext cx="6602412" cy="38115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96A9D-C18A-0DD3-27EA-F6BA965473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3540" y="2057400"/>
            <a:ext cx="438848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E126718-77EA-C465-E685-B1CA50A0AA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3540" y="6203950"/>
            <a:ext cx="11473180" cy="73546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ECDF7F4-ACAE-0906-9664-53E7BD676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356350"/>
            <a:ext cx="2743200" cy="365125"/>
          </a:xfrm>
        </p:spPr>
        <p:txBody>
          <a:bodyPr/>
          <a:lstStyle/>
          <a:p>
            <a:fld id="{C0FF735A-4B1F-C742-BDD8-15499D64383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ue and red logo&#10;&#10;Description automatically generated">
            <a:extLst>
              <a:ext uri="{FF2B5EF4-FFF2-40B4-BE49-F238E27FC236}">
                <a16:creationId xmlns:a16="http://schemas.microsoft.com/office/drawing/2014/main" id="{279062C9-A5CE-C4D9-482B-2CB5C2AA37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8636" y="392499"/>
            <a:ext cx="1688084" cy="99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01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. Green one third">
    <p:bg>
      <p:bgPr>
        <a:solidFill>
          <a:srgbClr val="1A5B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363B1E7F-5A58-4867-AC64-EAC294514FF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405304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9" imgH="396" progId="TCLayout.ActiveDocument.1">
                  <p:embed/>
                </p:oleObj>
              </mc:Choice>
              <mc:Fallback>
                <p:oleObj name="think-cell Slide" r:id="rId4" imgW="389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63B1E7F-5A58-4867-AC64-EAC294514F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4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>
              <a:defRPr sz="2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5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2024 by Boston Consulting Group. All rights reserved.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89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8E9D57-29B6-5C09-6A91-3E9FF8FD8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8DF475-6315-5870-E27E-61AAB8B6F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F27E2-6C8E-9CC8-DB66-B8765ACEAF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1E049-F2BE-55DF-9B78-B1E8A3BC2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5A498-B69A-6A0F-6C8F-9620E627E3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F735A-4B1F-C742-BDD8-15499D64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1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8" r:id="rId7"/>
    <p:sldLayoutId id="2147483655" r:id="rId8"/>
    <p:sldLayoutId id="2147483656" r:id="rId9"/>
    <p:sldLayoutId id="2147483657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1616E89-02B7-4D36-FCC3-1F9A2DFCCA70}"/>
              </a:ext>
            </a:extLst>
          </p:cNvPr>
          <p:cNvSpPr txBox="1">
            <a:spLocks/>
          </p:cNvSpPr>
          <p:nvPr/>
        </p:nvSpPr>
        <p:spPr>
          <a:xfrm>
            <a:off x="6096000" y="1430447"/>
            <a:ext cx="5954284" cy="29675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/>
              <a:t>An Update on </a:t>
            </a:r>
          </a:p>
          <a:p>
            <a:pPr algn="ctr"/>
            <a:r>
              <a:rPr lang="en-US" sz="4400" dirty="0"/>
              <a:t>Broadband Development</a:t>
            </a:r>
            <a:br>
              <a:rPr lang="en-US" dirty="0"/>
            </a:br>
            <a:r>
              <a:rPr lang="en-US" sz="1800" dirty="0"/>
              <a:t>The Arkansas State Broadband Office BEAD Program</a:t>
            </a:r>
          </a:p>
          <a:p>
            <a:pPr algn="ctr"/>
            <a:r>
              <a:rPr lang="en-US" sz="1800" dirty="0"/>
              <a:t>and the Road to 2027 Construction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EF843C70-DD4D-77FA-35E7-B4D5FBBBD9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9185" y="5419204"/>
            <a:ext cx="6412993" cy="1655762"/>
          </a:xfrm>
        </p:spPr>
        <p:txBody>
          <a:bodyPr>
            <a:normAutofit/>
          </a:bodyPr>
          <a:lstStyle/>
          <a:p>
            <a:endParaRPr lang="en-US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Fiber Broadband Association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Fiber for Breakfast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October 7, 2026</a:t>
            </a:r>
          </a:p>
        </p:txBody>
      </p:sp>
    </p:spTree>
    <p:extLst>
      <p:ext uri="{BB962C8B-B14F-4D97-AF65-F5344CB8AC3E}">
        <p14:creationId xmlns:p14="http://schemas.microsoft.com/office/powerpoint/2010/main" val="3445221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think-cell data - do not delete" hidden="1">
            <a:extLst>
              <a:ext uri="{FF2B5EF4-FFF2-40B4-BE49-F238E27FC236}">
                <a16:creationId xmlns:a16="http://schemas.microsoft.com/office/drawing/2014/main" id="{AFFECAA9-21B5-E27D-C538-93D30C38350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4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FFECAA9-21B5-E27D-C538-93D30C3835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C5C5D5A-9F80-4663-CC40-E23DE8EEDB4C}"/>
              </a:ext>
            </a:extLst>
          </p:cNvPr>
          <p:cNvSpPr txBox="1"/>
          <p:nvPr/>
        </p:nvSpPr>
        <p:spPr>
          <a:xfrm>
            <a:off x="368300" y="2226134"/>
            <a:ext cx="3381772" cy="240373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u="sng" dirty="0">
                <a:solidFill>
                  <a:schemeClr val="accent3"/>
                </a:solidFill>
              </a:rPr>
              <a:t>Background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solidFill>
                  <a:srgbClr val="FFFFFF"/>
                </a:solidFill>
              </a:rPr>
              <a:t>The Arkansas State Broadband Office (ARConnect) was established in 2019 and has awarded over $800MM in grants, to date.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655F8D0-50E4-9F4F-57A3-8DFDFD13B94F}"/>
              </a:ext>
            </a:extLst>
          </p:cNvPr>
          <p:cNvGrpSpPr/>
          <p:nvPr/>
        </p:nvGrpSpPr>
        <p:grpSpPr>
          <a:xfrm>
            <a:off x="5333999" y="1162123"/>
            <a:ext cx="6200115" cy="930652"/>
            <a:chOff x="5585459" y="879143"/>
            <a:chExt cx="5941123" cy="93065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73D9FFB-21EE-CE7D-9C6C-F1E7C44FFA80}"/>
                </a:ext>
              </a:extLst>
            </p:cNvPr>
            <p:cNvSpPr txBox="1"/>
            <p:nvPr/>
          </p:nvSpPr>
          <p:spPr>
            <a:xfrm>
              <a:off x="5585459" y="1532796"/>
              <a:ext cx="5941123" cy="276999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Eight full-time staff positions – all federally funded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EA34507-7523-100E-015A-641D8FA5D513}"/>
                </a:ext>
              </a:extLst>
            </p:cNvPr>
            <p:cNvSpPr txBox="1"/>
            <p:nvPr/>
          </p:nvSpPr>
          <p:spPr>
            <a:xfrm>
              <a:off x="5585460" y="879143"/>
              <a:ext cx="5768340" cy="615553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4000" b="1" dirty="0">
                  <a:solidFill>
                    <a:srgbClr val="175AA6"/>
                  </a:solidFill>
                </a:rPr>
                <a:t>Established in 2019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A424B87-FC9A-95B6-6CCF-796514EFD319}"/>
              </a:ext>
            </a:extLst>
          </p:cNvPr>
          <p:cNvGrpSpPr/>
          <p:nvPr/>
        </p:nvGrpSpPr>
        <p:grpSpPr>
          <a:xfrm>
            <a:off x="5334000" y="2962675"/>
            <a:ext cx="6489700" cy="930652"/>
            <a:chOff x="5585460" y="2944792"/>
            <a:chExt cx="6218611" cy="93065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6D7F56E-EF58-E191-B7A0-66F753C8BFFE}"/>
                </a:ext>
              </a:extLst>
            </p:cNvPr>
            <p:cNvSpPr txBox="1"/>
            <p:nvPr/>
          </p:nvSpPr>
          <p:spPr>
            <a:xfrm>
              <a:off x="5585460" y="2944792"/>
              <a:ext cx="5768340" cy="615553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4000" b="1" dirty="0">
                  <a:solidFill>
                    <a:srgbClr val="175AA6"/>
                  </a:solidFill>
                </a:rPr>
                <a:t>Awarded $826MM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2755F5-5E08-56DE-3D0F-B98A8677CBD5}"/>
                </a:ext>
              </a:extLst>
            </p:cNvPr>
            <p:cNvSpPr txBox="1"/>
            <p:nvPr/>
          </p:nvSpPr>
          <p:spPr>
            <a:xfrm>
              <a:off x="5585460" y="3598445"/>
              <a:ext cx="6218611" cy="276999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dirty="0">
                  <a:solidFill>
                    <a:schemeClr val="tx1"/>
                  </a:solidFill>
                </a:rPr>
                <a:t>298 projects covering 205,000 homes and businesses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BC48394-AC86-5164-CF3F-B2348B4BE3DB}"/>
              </a:ext>
            </a:extLst>
          </p:cNvPr>
          <p:cNvGrpSpPr/>
          <p:nvPr/>
        </p:nvGrpSpPr>
        <p:grpSpPr>
          <a:xfrm>
            <a:off x="5334000" y="4624726"/>
            <a:ext cx="6019800" cy="1207651"/>
            <a:chOff x="5585460" y="5010443"/>
            <a:chExt cx="5768340" cy="120765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56C80E7-F6B9-A2F6-6236-2322D794F1A7}"/>
                </a:ext>
              </a:extLst>
            </p:cNvPr>
            <p:cNvSpPr txBox="1"/>
            <p:nvPr/>
          </p:nvSpPr>
          <p:spPr>
            <a:xfrm>
              <a:off x="5585460" y="5664096"/>
              <a:ext cx="5768340" cy="553998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2000" dirty="0">
                  <a:solidFill>
                    <a:schemeClr val="tx1"/>
                  </a:solidFill>
                </a:rPr>
                <a:t>Covering 124,000 homes and businesses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DECFCF2-564A-0A45-E5DE-863161753275}"/>
                </a:ext>
              </a:extLst>
            </p:cNvPr>
            <p:cNvSpPr txBox="1"/>
            <p:nvPr/>
          </p:nvSpPr>
          <p:spPr>
            <a:xfrm>
              <a:off x="5585460" y="5010443"/>
              <a:ext cx="5768340" cy="615553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4000" b="1" dirty="0">
                  <a:solidFill>
                    <a:srgbClr val="175AA6"/>
                  </a:solidFill>
                </a:rPr>
                <a:t>167 Projects Completed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4500FF1-A3CF-F8C7-0AE0-C4C15A9AB647}"/>
              </a:ext>
            </a:extLst>
          </p:cNvPr>
          <p:cNvGrpSpPr/>
          <p:nvPr/>
        </p:nvGrpSpPr>
        <p:grpSpPr>
          <a:xfrm>
            <a:off x="3825444" y="1229089"/>
            <a:ext cx="1203756" cy="2763986"/>
            <a:chOff x="3825444" y="1229089"/>
            <a:chExt cx="1203756" cy="276398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01BAB1D-E8C4-A971-6C04-BB67C04AF4F0}"/>
                </a:ext>
              </a:extLst>
            </p:cNvPr>
            <p:cNvSpPr/>
            <p:nvPr/>
          </p:nvSpPr>
          <p:spPr>
            <a:xfrm>
              <a:off x="3825444" y="2789421"/>
              <a:ext cx="1203756" cy="1203654"/>
            </a:xfrm>
            <a:prstGeom prst="ellipse">
              <a:avLst/>
            </a:prstGeom>
            <a:solidFill>
              <a:srgbClr val="FFFFFF"/>
            </a:solidFill>
            <a:ln w="19050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E4BD87F-30B7-6BDF-C118-C549A2FCFE94}"/>
                </a:ext>
              </a:extLst>
            </p:cNvPr>
            <p:cNvGrpSpPr/>
            <p:nvPr/>
          </p:nvGrpSpPr>
          <p:grpSpPr>
            <a:xfrm>
              <a:off x="4028929" y="1229089"/>
              <a:ext cx="796786" cy="2321349"/>
              <a:chOff x="4028929" y="1229089"/>
              <a:chExt cx="796786" cy="2321349"/>
            </a:xfrm>
          </p:grpSpPr>
          <p:sp>
            <p:nvSpPr>
              <p:cNvPr id="15" name="AutoShape 3">
                <a:extLst>
                  <a:ext uri="{FF2B5EF4-FFF2-40B4-BE49-F238E27FC236}">
                    <a16:creationId xmlns:a16="http://schemas.microsoft.com/office/drawing/2014/main" id="{989AE4A7-B713-B167-D73E-039994C52FB9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4028929" y="1229089"/>
                <a:ext cx="796786" cy="796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id="{1946CCDE-7D07-ABCA-9764-C4E1F76441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3526" y="3262819"/>
                <a:ext cx="586822" cy="256857"/>
              </a:xfrm>
              <a:custGeom>
                <a:avLst/>
                <a:gdLst>
                  <a:gd name="connsiteX0" fmla="*/ 695325 w 1211263"/>
                  <a:gd name="connsiteY0" fmla="*/ 0 h 530225"/>
                  <a:gd name="connsiteX1" fmla="*/ 1129799 w 1211263"/>
                  <a:gd name="connsiteY1" fmla="*/ 0 h 530225"/>
                  <a:gd name="connsiteX2" fmla="*/ 1127656 w 1211263"/>
                  <a:gd name="connsiteY2" fmla="*/ 16391 h 530225"/>
                  <a:gd name="connsiteX3" fmla="*/ 1190540 w 1211263"/>
                  <a:gd name="connsiteY3" fmla="*/ 79819 h 530225"/>
                  <a:gd name="connsiteX4" fmla="*/ 1211263 w 1211263"/>
                  <a:gd name="connsiteY4" fmla="*/ 76256 h 530225"/>
                  <a:gd name="connsiteX5" fmla="*/ 1211263 w 1211263"/>
                  <a:gd name="connsiteY5" fmla="*/ 455395 h 530225"/>
                  <a:gd name="connsiteX6" fmla="*/ 1190540 w 1211263"/>
                  <a:gd name="connsiteY6" fmla="*/ 451832 h 530225"/>
                  <a:gd name="connsiteX7" fmla="*/ 1127656 w 1211263"/>
                  <a:gd name="connsiteY7" fmla="*/ 515259 h 530225"/>
                  <a:gd name="connsiteX8" fmla="*/ 1129085 w 1211263"/>
                  <a:gd name="connsiteY8" fmla="*/ 530225 h 530225"/>
                  <a:gd name="connsiteX9" fmla="*/ 695325 w 1211263"/>
                  <a:gd name="connsiteY9" fmla="*/ 530225 h 530225"/>
                  <a:gd name="connsiteX10" fmla="*/ 805373 w 1211263"/>
                  <a:gd name="connsiteY10" fmla="*/ 265113 h 530225"/>
                  <a:gd name="connsiteX11" fmla="*/ 695325 w 1211263"/>
                  <a:gd name="connsiteY11" fmla="*/ 0 h 530225"/>
                  <a:gd name="connsiteX12" fmla="*/ 80750 w 1211263"/>
                  <a:gd name="connsiteY12" fmla="*/ 0 h 530225"/>
                  <a:gd name="connsiteX13" fmla="*/ 515938 w 1211263"/>
                  <a:gd name="connsiteY13" fmla="*/ 0 h 530225"/>
                  <a:gd name="connsiteX14" fmla="*/ 406605 w 1211263"/>
                  <a:gd name="connsiteY14" fmla="*/ 250859 h 530225"/>
                  <a:gd name="connsiteX15" fmla="*/ 405891 w 1211263"/>
                  <a:gd name="connsiteY15" fmla="*/ 265113 h 530225"/>
                  <a:gd name="connsiteX16" fmla="*/ 406605 w 1211263"/>
                  <a:gd name="connsiteY16" fmla="*/ 279366 h 530225"/>
                  <a:gd name="connsiteX17" fmla="*/ 515938 w 1211263"/>
                  <a:gd name="connsiteY17" fmla="*/ 530225 h 530225"/>
                  <a:gd name="connsiteX18" fmla="*/ 80750 w 1211263"/>
                  <a:gd name="connsiteY18" fmla="*/ 530225 h 530225"/>
                  <a:gd name="connsiteX19" fmla="*/ 82893 w 1211263"/>
                  <a:gd name="connsiteY19" fmla="*/ 515259 h 530225"/>
                  <a:gd name="connsiteX20" fmla="*/ 20009 w 1211263"/>
                  <a:gd name="connsiteY20" fmla="*/ 451832 h 530225"/>
                  <a:gd name="connsiteX21" fmla="*/ 715 w 1211263"/>
                  <a:gd name="connsiteY21" fmla="*/ 454682 h 530225"/>
                  <a:gd name="connsiteX22" fmla="*/ 0 w 1211263"/>
                  <a:gd name="connsiteY22" fmla="*/ 454682 h 530225"/>
                  <a:gd name="connsiteX23" fmla="*/ 0 w 1211263"/>
                  <a:gd name="connsiteY23" fmla="*/ 76256 h 530225"/>
                  <a:gd name="connsiteX24" fmla="*/ 715 w 1211263"/>
                  <a:gd name="connsiteY24" fmla="*/ 76256 h 530225"/>
                  <a:gd name="connsiteX25" fmla="*/ 20009 w 1211263"/>
                  <a:gd name="connsiteY25" fmla="*/ 79819 h 530225"/>
                  <a:gd name="connsiteX26" fmla="*/ 82893 w 1211263"/>
                  <a:gd name="connsiteY26" fmla="*/ 16391 h 530225"/>
                  <a:gd name="connsiteX27" fmla="*/ 80750 w 1211263"/>
                  <a:gd name="connsiteY27" fmla="*/ 0 h 530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211263" h="530225">
                    <a:moveTo>
                      <a:pt x="695325" y="0"/>
                    </a:moveTo>
                    <a:cubicBezTo>
                      <a:pt x="695325" y="0"/>
                      <a:pt x="695325" y="0"/>
                      <a:pt x="1129799" y="0"/>
                    </a:cubicBezTo>
                    <a:cubicBezTo>
                      <a:pt x="1128370" y="5701"/>
                      <a:pt x="1127656" y="10690"/>
                      <a:pt x="1127656" y="16391"/>
                    </a:cubicBezTo>
                    <a:cubicBezTo>
                      <a:pt x="1127656" y="52025"/>
                      <a:pt x="1155525" y="79819"/>
                      <a:pt x="1190540" y="79819"/>
                    </a:cubicBezTo>
                    <a:cubicBezTo>
                      <a:pt x="1197686" y="79819"/>
                      <a:pt x="1204832" y="78394"/>
                      <a:pt x="1211263" y="76256"/>
                    </a:cubicBezTo>
                    <a:cubicBezTo>
                      <a:pt x="1211263" y="76256"/>
                      <a:pt x="1211263" y="76256"/>
                      <a:pt x="1211263" y="455395"/>
                    </a:cubicBezTo>
                    <a:cubicBezTo>
                      <a:pt x="1204832" y="453257"/>
                      <a:pt x="1197686" y="451832"/>
                      <a:pt x="1190540" y="451832"/>
                    </a:cubicBezTo>
                    <a:cubicBezTo>
                      <a:pt x="1155525" y="451832"/>
                      <a:pt x="1127656" y="479626"/>
                      <a:pt x="1127656" y="515259"/>
                    </a:cubicBezTo>
                    <a:cubicBezTo>
                      <a:pt x="1127656" y="520248"/>
                      <a:pt x="1128370" y="525236"/>
                      <a:pt x="1129085" y="530225"/>
                    </a:cubicBezTo>
                    <a:cubicBezTo>
                      <a:pt x="1129085" y="530225"/>
                      <a:pt x="1129085" y="530225"/>
                      <a:pt x="695325" y="530225"/>
                    </a:cubicBezTo>
                    <a:cubicBezTo>
                      <a:pt x="760353" y="481051"/>
                      <a:pt x="805373" y="380565"/>
                      <a:pt x="805373" y="265113"/>
                    </a:cubicBezTo>
                    <a:cubicBezTo>
                      <a:pt x="805373" y="149660"/>
                      <a:pt x="760353" y="49174"/>
                      <a:pt x="695325" y="0"/>
                    </a:cubicBezTo>
                    <a:close/>
                    <a:moveTo>
                      <a:pt x="80750" y="0"/>
                    </a:moveTo>
                    <a:cubicBezTo>
                      <a:pt x="80750" y="0"/>
                      <a:pt x="80750" y="0"/>
                      <a:pt x="515938" y="0"/>
                    </a:cubicBezTo>
                    <a:cubicBezTo>
                      <a:pt x="453768" y="47036"/>
                      <a:pt x="410178" y="141108"/>
                      <a:pt x="406605" y="250859"/>
                    </a:cubicBezTo>
                    <a:cubicBezTo>
                      <a:pt x="406605" y="255848"/>
                      <a:pt x="405891" y="260124"/>
                      <a:pt x="405891" y="265113"/>
                    </a:cubicBezTo>
                    <a:cubicBezTo>
                      <a:pt x="405891" y="270101"/>
                      <a:pt x="406605" y="274377"/>
                      <a:pt x="406605" y="279366"/>
                    </a:cubicBezTo>
                    <a:cubicBezTo>
                      <a:pt x="410178" y="389117"/>
                      <a:pt x="453768" y="483189"/>
                      <a:pt x="515938" y="530225"/>
                    </a:cubicBezTo>
                    <a:cubicBezTo>
                      <a:pt x="515938" y="530225"/>
                      <a:pt x="515938" y="530225"/>
                      <a:pt x="80750" y="530225"/>
                    </a:cubicBezTo>
                    <a:cubicBezTo>
                      <a:pt x="82179" y="525236"/>
                      <a:pt x="82893" y="520248"/>
                      <a:pt x="82893" y="515259"/>
                    </a:cubicBezTo>
                    <a:cubicBezTo>
                      <a:pt x="82893" y="479626"/>
                      <a:pt x="54310" y="451832"/>
                      <a:pt x="20009" y="451832"/>
                    </a:cubicBezTo>
                    <a:cubicBezTo>
                      <a:pt x="13578" y="451832"/>
                      <a:pt x="6432" y="453257"/>
                      <a:pt x="715" y="454682"/>
                    </a:cubicBezTo>
                    <a:cubicBezTo>
                      <a:pt x="715" y="454682"/>
                      <a:pt x="0" y="454682"/>
                      <a:pt x="0" y="454682"/>
                    </a:cubicBezTo>
                    <a:cubicBezTo>
                      <a:pt x="0" y="454682"/>
                      <a:pt x="0" y="454682"/>
                      <a:pt x="0" y="76256"/>
                    </a:cubicBezTo>
                    <a:cubicBezTo>
                      <a:pt x="0" y="76256"/>
                      <a:pt x="715" y="76256"/>
                      <a:pt x="715" y="76256"/>
                    </a:cubicBezTo>
                    <a:cubicBezTo>
                      <a:pt x="6432" y="78394"/>
                      <a:pt x="13578" y="79819"/>
                      <a:pt x="20009" y="79819"/>
                    </a:cubicBezTo>
                    <a:cubicBezTo>
                      <a:pt x="54310" y="79819"/>
                      <a:pt x="82893" y="52025"/>
                      <a:pt x="82893" y="16391"/>
                    </a:cubicBezTo>
                    <a:cubicBezTo>
                      <a:pt x="82893" y="10690"/>
                      <a:pt x="82179" y="5701"/>
                      <a:pt x="8075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:a16="http://schemas.microsoft.com/office/drawing/2014/main" id="{D7908ADE-45C1-BF2F-D5F0-6CC3EF1C02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3531" y="3232058"/>
                <a:ext cx="646812" cy="318380"/>
              </a:xfrm>
              <a:custGeom>
                <a:avLst/>
                <a:gdLst>
                  <a:gd name="connsiteX0" fmla="*/ 667544 w 1335088"/>
                  <a:gd name="connsiteY0" fmla="*/ 146050 h 657225"/>
                  <a:gd name="connsiteX1" fmla="*/ 671839 w 1335088"/>
                  <a:gd name="connsiteY1" fmla="*/ 146766 h 657225"/>
                  <a:gd name="connsiteX2" fmla="*/ 672555 w 1335088"/>
                  <a:gd name="connsiteY2" fmla="*/ 146766 h 657225"/>
                  <a:gd name="connsiteX3" fmla="*/ 676134 w 1335088"/>
                  <a:gd name="connsiteY3" fmla="*/ 147483 h 657225"/>
                  <a:gd name="connsiteX4" fmla="*/ 676850 w 1335088"/>
                  <a:gd name="connsiteY4" fmla="*/ 147483 h 657225"/>
                  <a:gd name="connsiteX5" fmla="*/ 677565 w 1335088"/>
                  <a:gd name="connsiteY5" fmla="*/ 148199 h 657225"/>
                  <a:gd name="connsiteX6" fmla="*/ 681145 w 1335088"/>
                  <a:gd name="connsiteY6" fmla="*/ 149631 h 657225"/>
                  <a:gd name="connsiteX7" fmla="*/ 681145 w 1335088"/>
                  <a:gd name="connsiteY7" fmla="*/ 150348 h 657225"/>
                  <a:gd name="connsiteX8" fmla="*/ 681860 w 1335088"/>
                  <a:gd name="connsiteY8" fmla="*/ 150348 h 657225"/>
                  <a:gd name="connsiteX9" fmla="*/ 685440 w 1335088"/>
                  <a:gd name="connsiteY9" fmla="*/ 153212 h 657225"/>
                  <a:gd name="connsiteX10" fmla="*/ 777783 w 1335088"/>
                  <a:gd name="connsiteY10" fmla="*/ 245607 h 657225"/>
                  <a:gd name="connsiteX11" fmla="*/ 784225 w 1335088"/>
                  <a:gd name="connsiteY11" fmla="*/ 263513 h 657225"/>
                  <a:gd name="connsiteX12" fmla="*/ 777783 w 1335088"/>
                  <a:gd name="connsiteY12" fmla="*/ 281419 h 657225"/>
                  <a:gd name="connsiteX13" fmla="*/ 759887 w 1335088"/>
                  <a:gd name="connsiteY13" fmla="*/ 288581 h 657225"/>
                  <a:gd name="connsiteX14" fmla="*/ 741991 w 1335088"/>
                  <a:gd name="connsiteY14" fmla="*/ 281419 h 657225"/>
                  <a:gd name="connsiteX15" fmla="*/ 692598 w 1335088"/>
                  <a:gd name="connsiteY15" fmla="*/ 231998 h 657225"/>
                  <a:gd name="connsiteX16" fmla="*/ 692598 w 1335088"/>
                  <a:gd name="connsiteY16" fmla="*/ 487695 h 657225"/>
                  <a:gd name="connsiteX17" fmla="*/ 667544 w 1335088"/>
                  <a:gd name="connsiteY17" fmla="*/ 512763 h 657225"/>
                  <a:gd name="connsiteX18" fmla="*/ 642489 w 1335088"/>
                  <a:gd name="connsiteY18" fmla="*/ 487695 h 657225"/>
                  <a:gd name="connsiteX19" fmla="*/ 642489 w 1335088"/>
                  <a:gd name="connsiteY19" fmla="*/ 231998 h 657225"/>
                  <a:gd name="connsiteX20" fmla="*/ 593097 w 1335088"/>
                  <a:gd name="connsiteY20" fmla="*/ 281419 h 657225"/>
                  <a:gd name="connsiteX21" fmla="*/ 575201 w 1335088"/>
                  <a:gd name="connsiteY21" fmla="*/ 288581 h 657225"/>
                  <a:gd name="connsiteX22" fmla="*/ 557305 w 1335088"/>
                  <a:gd name="connsiteY22" fmla="*/ 281419 h 657225"/>
                  <a:gd name="connsiteX23" fmla="*/ 550862 w 1335088"/>
                  <a:gd name="connsiteY23" fmla="*/ 263513 h 657225"/>
                  <a:gd name="connsiteX24" fmla="*/ 557305 w 1335088"/>
                  <a:gd name="connsiteY24" fmla="*/ 245607 h 657225"/>
                  <a:gd name="connsiteX25" fmla="*/ 649648 w 1335088"/>
                  <a:gd name="connsiteY25" fmla="*/ 153212 h 657225"/>
                  <a:gd name="connsiteX26" fmla="*/ 653227 w 1335088"/>
                  <a:gd name="connsiteY26" fmla="*/ 150348 h 657225"/>
                  <a:gd name="connsiteX27" fmla="*/ 653943 w 1335088"/>
                  <a:gd name="connsiteY27" fmla="*/ 150348 h 657225"/>
                  <a:gd name="connsiteX28" fmla="*/ 653943 w 1335088"/>
                  <a:gd name="connsiteY28" fmla="*/ 149631 h 657225"/>
                  <a:gd name="connsiteX29" fmla="*/ 657522 w 1335088"/>
                  <a:gd name="connsiteY29" fmla="*/ 148199 h 657225"/>
                  <a:gd name="connsiteX30" fmla="*/ 658238 w 1335088"/>
                  <a:gd name="connsiteY30" fmla="*/ 147483 h 657225"/>
                  <a:gd name="connsiteX31" fmla="*/ 658954 w 1335088"/>
                  <a:gd name="connsiteY31" fmla="*/ 147483 h 657225"/>
                  <a:gd name="connsiteX32" fmla="*/ 662533 w 1335088"/>
                  <a:gd name="connsiteY32" fmla="*/ 146766 h 657225"/>
                  <a:gd name="connsiteX33" fmla="*/ 663249 w 1335088"/>
                  <a:gd name="connsiteY33" fmla="*/ 146766 h 657225"/>
                  <a:gd name="connsiteX34" fmla="*/ 667544 w 1335088"/>
                  <a:gd name="connsiteY34" fmla="*/ 146050 h 657225"/>
                  <a:gd name="connsiteX35" fmla="*/ 30162 w 1335088"/>
                  <a:gd name="connsiteY35" fmla="*/ 31750 h 657225"/>
                  <a:gd name="connsiteX36" fmla="*/ 30162 w 1335088"/>
                  <a:gd name="connsiteY36" fmla="*/ 47625 h 657225"/>
                  <a:gd name="connsiteX37" fmla="*/ 30162 w 1335088"/>
                  <a:gd name="connsiteY37" fmla="*/ 609600 h 657225"/>
                  <a:gd name="connsiteX38" fmla="*/ 30162 w 1335088"/>
                  <a:gd name="connsiteY38" fmla="*/ 625475 h 657225"/>
                  <a:gd name="connsiteX39" fmla="*/ 46037 w 1335088"/>
                  <a:gd name="connsiteY39" fmla="*/ 625475 h 657225"/>
                  <a:gd name="connsiteX40" fmla="*/ 661987 w 1335088"/>
                  <a:gd name="connsiteY40" fmla="*/ 625475 h 657225"/>
                  <a:gd name="connsiteX41" fmla="*/ 674687 w 1335088"/>
                  <a:gd name="connsiteY41" fmla="*/ 625475 h 657225"/>
                  <a:gd name="connsiteX42" fmla="*/ 1289050 w 1335088"/>
                  <a:gd name="connsiteY42" fmla="*/ 625475 h 657225"/>
                  <a:gd name="connsiteX43" fmla="*/ 1304925 w 1335088"/>
                  <a:gd name="connsiteY43" fmla="*/ 625475 h 657225"/>
                  <a:gd name="connsiteX44" fmla="*/ 1304925 w 1335088"/>
                  <a:gd name="connsiteY44" fmla="*/ 609600 h 657225"/>
                  <a:gd name="connsiteX45" fmla="*/ 1304925 w 1335088"/>
                  <a:gd name="connsiteY45" fmla="*/ 47625 h 657225"/>
                  <a:gd name="connsiteX46" fmla="*/ 1304925 w 1335088"/>
                  <a:gd name="connsiteY46" fmla="*/ 31750 h 657225"/>
                  <a:gd name="connsiteX47" fmla="*/ 1289050 w 1335088"/>
                  <a:gd name="connsiteY47" fmla="*/ 31750 h 657225"/>
                  <a:gd name="connsiteX48" fmla="*/ 674687 w 1335088"/>
                  <a:gd name="connsiteY48" fmla="*/ 31750 h 657225"/>
                  <a:gd name="connsiteX49" fmla="*/ 661987 w 1335088"/>
                  <a:gd name="connsiteY49" fmla="*/ 31750 h 657225"/>
                  <a:gd name="connsiteX50" fmla="*/ 46037 w 1335088"/>
                  <a:gd name="connsiteY50" fmla="*/ 31750 h 657225"/>
                  <a:gd name="connsiteX51" fmla="*/ 15690 w 1335088"/>
                  <a:gd name="connsiteY51" fmla="*/ 0 h 657225"/>
                  <a:gd name="connsiteX52" fmla="*/ 1319398 w 1335088"/>
                  <a:gd name="connsiteY52" fmla="*/ 0 h 657225"/>
                  <a:gd name="connsiteX53" fmla="*/ 1335088 w 1335088"/>
                  <a:gd name="connsiteY53" fmla="*/ 15716 h 657225"/>
                  <a:gd name="connsiteX54" fmla="*/ 1335088 w 1335088"/>
                  <a:gd name="connsiteY54" fmla="*/ 641509 h 657225"/>
                  <a:gd name="connsiteX55" fmla="*/ 1319398 w 1335088"/>
                  <a:gd name="connsiteY55" fmla="*/ 657225 h 657225"/>
                  <a:gd name="connsiteX56" fmla="*/ 15690 w 1335088"/>
                  <a:gd name="connsiteY56" fmla="*/ 657225 h 657225"/>
                  <a:gd name="connsiteX57" fmla="*/ 0 w 1335088"/>
                  <a:gd name="connsiteY57" fmla="*/ 641509 h 657225"/>
                  <a:gd name="connsiteX58" fmla="*/ 0 w 1335088"/>
                  <a:gd name="connsiteY58" fmla="*/ 15716 h 657225"/>
                  <a:gd name="connsiteX59" fmla="*/ 15690 w 1335088"/>
                  <a:gd name="connsiteY59" fmla="*/ 0 h 65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335088" h="657225">
                    <a:moveTo>
                      <a:pt x="667544" y="146050"/>
                    </a:moveTo>
                    <a:cubicBezTo>
                      <a:pt x="668975" y="146050"/>
                      <a:pt x="670407" y="146050"/>
                      <a:pt x="671839" y="146766"/>
                    </a:cubicBezTo>
                    <a:cubicBezTo>
                      <a:pt x="671839" y="146766"/>
                      <a:pt x="671839" y="146766"/>
                      <a:pt x="672555" y="146766"/>
                    </a:cubicBezTo>
                    <a:cubicBezTo>
                      <a:pt x="673986" y="146766"/>
                      <a:pt x="674702" y="147483"/>
                      <a:pt x="676134" y="147483"/>
                    </a:cubicBezTo>
                    <a:cubicBezTo>
                      <a:pt x="676134" y="147483"/>
                      <a:pt x="676134" y="147483"/>
                      <a:pt x="676850" y="147483"/>
                    </a:cubicBezTo>
                    <a:cubicBezTo>
                      <a:pt x="676850" y="147483"/>
                      <a:pt x="676850" y="147483"/>
                      <a:pt x="677565" y="148199"/>
                    </a:cubicBezTo>
                    <a:cubicBezTo>
                      <a:pt x="678281" y="148199"/>
                      <a:pt x="679713" y="148915"/>
                      <a:pt x="681145" y="149631"/>
                    </a:cubicBezTo>
                    <a:cubicBezTo>
                      <a:pt x="681145" y="149631"/>
                      <a:pt x="681145" y="149631"/>
                      <a:pt x="681145" y="150348"/>
                    </a:cubicBezTo>
                    <a:cubicBezTo>
                      <a:pt x="681145" y="150348"/>
                      <a:pt x="681145" y="150348"/>
                      <a:pt x="681860" y="150348"/>
                    </a:cubicBezTo>
                    <a:cubicBezTo>
                      <a:pt x="682576" y="151064"/>
                      <a:pt x="684008" y="152496"/>
                      <a:pt x="685440" y="153212"/>
                    </a:cubicBezTo>
                    <a:cubicBezTo>
                      <a:pt x="685440" y="153212"/>
                      <a:pt x="685440" y="153212"/>
                      <a:pt x="777783" y="245607"/>
                    </a:cubicBezTo>
                    <a:cubicBezTo>
                      <a:pt x="781362" y="250621"/>
                      <a:pt x="784225" y="257067"/>
                      <a:pt x="784225" y="263513"/>
                    </a:cubicBezTo>
                    <a:cubicBezTo>
                      <a:pt x="784225" y="269959"/>
                      <a:pt x="781362" y="276405"/>
                      <a:pt x="777783" y="281419"/>
                    </a:cubicBezTo>
                    <a:cubicBezTo>
                      <a:pt x="772772" y="285716"/>
                      <a:pt x="766329" y="288581"/>
                      <a:pt x="759887" y="288581"/>
                    </a:cubicBezTo>
                    <a:cubicBezTo>
                      <a:pt x="753444" y="288581"/>
                      <a:pt x="747002" y="285716"/>
                      <a:pt x="741991" y="281419"/>
                    </a:cubicBezTo>
                    <a:cubicBezTo>
                      <a:pt x="741991" y="281419"/>
                      <a:pt x="741991" y="281419"/>
                      <a:pt x="692598" y="231998"/>
                    </a:cubicBezTo>
                    <a:cubicBezTo>
                      <a:pt x="692598" y="231998"/>
                      <a:pt x="692598" y="252053"/>
                      <a:pt x="692598" y="487695"/>
                    </a:cubicBezTo>
                    <a:cubicBezTo>
                      <a:pt x="692598" y="501303"/>
                      <a:pt x="681145" y="512763"/>
                      <a:pt x="667544" y="512763"/>
                    </a:cubicBezTo>
                    <a:cubicBezTo>
                      <a:pt x="653943" y="512763"/>
                      <a:pt x="642489" y="501303"/>
                      <a:pt x="642489" y="487695"/>
                    </a:cubicBezTo>
                    <a:cubicBezTo>
                      <a:pt x="642489" y="487695"/>
                      <a:pt x="642489" y="467640"/>
                      <a:pt x="642489" y="231998"/>
                    </a:cubicBezTo>
                    <a:cubicBezTo>
                      <a:pt x="642489" y="231998"/>
                      <a:pt x="642489" y="231998"/>
                      <a:pt x="593097" y="281419"/>
                    </a:cubicBezTo>
                    <a:cubicBezTo>
                      <a:pt x="588086" y="285716"/>
                      <a:pt x="581643" y="288581"/>
                      <a:pt x="575201" y="288581"/>
                    </a:cubicBezTo>
                    <a:cubicBezTo>
                      <a:pt x="568758" y="288581"/>
                      <a:pt x="562316" y="285716"/>
                      <a:pt x="557305" y="281419"/>
                    </a:cubicBezTo>
                    <a:cubicBezTo>
                      <a:pt x="553726" y="276405"/>
                      <a:pt x="550862" y="269959"/>
                      <a:pt x="550862" y="263513"/>
                    </a:cubicBezTo>
                    <a:cubicBezTo>
                      <a:pt x="550862" y="257067"/>
                      <a:pt x="553726" y="250621"/>
                      <a:pt x="557305" y="245607"/>
                    </a:cubicBezTo>
                    <a:cubicBezTo>
                      <a:pt x="557305" y="245607"/>
                      <a:pt x="557305" y="245607"/>
                      <a:pt x="649648" y="153212"/>
                    </a:cubicBezTo>
                    <a:cubicBezTo>
                      <a:pt x="651079" y="152496"/>
                      <a:pt x="651795" y="151064"/>
                      <a:pt x="653227" y="150348"/>
                    </a:cubicBezTo>
                    <a:cubicBezTo>
                      <a:pt x="653227" y="150348"/>
                      <a:pt x="653227" y="150348"/>
                      <a:pt x="653943" y="150348"/>
                    </a:cubicBezTo>
                    <a:cubicBezTo>
                      <a:pt x="653943" y="150348"/>
                      <a:pt x="653943" y="150348"/>
                      <a:pt x="653943" y="149631"/>
                    </a:cubicBezTo>
                    <a:cubicBezTo>
                      <a:pt x="655375" y="148915"/>
                      <a:pt x="656806" y="148199"/>
                      <a:pt x="657522" y="148199"/>
                    </a:cubicBezTo>
                    <a:cubicBezTo>
                      <a:pt x="657522" y="148199"/>
                      <a:pt x="657522" y="148199"/>
                      <a:pt x="658238" y="147483"/>
                    </a:cubicBezTo>
                    <a:cubicBezTo>
                      <a:pt x="658238" y="147483"/>
                      <a:pt x="658238" y="147483"/>
                      <a:pt x="658954" y="147483"/>
                    </a:cubicBezTo>
                    <a:cubicBezTo>
                      <a:pt x="660385" y="147483"/>
                      <a:pt x="661101" y="146766"/>
                      <a:pt x="662533" y="146766"/>
                    </a:cubicBezTo>
                    <a:cubicBezTo>
                      <a:pt x="662533" y="146766"/>
                      <a:pt x="662533" y="146766"/>
                      <a:pt x="663249" y="146766"/>
                    </a:cubicBezTo>
                    <a:cubicBezTo>
                      <a:pt x="664680" y="146050"/>
                      <a:pt x="666112" y="146050"/>
                      <a:pt x="667544" y="146050"/>
                    </a:cubicBezTo>
                    <a:close/>
                    <a:moveTo>
                      <a:pt x="30162" y="31750"/>
                    </a:moveTo>
                    <a:lnTo>
                      <a:pt x="30162" y="47625"/>
                    </a:lnTo>
                    <a:lnTo>
                      <a:pt x="30162" y="609600"/>
                    </a:lnTo>
                    <a:lnTo>
                      <a:pt x="30162" y="625475"/>
                    </a:lnTo>
                    <a:lnTo>
                      <a:pt x="46037" y="625475"/>
                    </a:lnTo>
                    <a:lnTo>
                      <a:pt x="661987" y="625475"/>
                    </a:lnTo>
                    <a:lnTo>
                      <a:pt x="674687" y="625475"/>
                    </a:lnTo>
                    <a:lnTo>
                      <a:pt x="1289050" y="625475"/>
                    </a:lnTo>
                    <a:lnTo>
                      <a:pt x="1304925" y="625475"/>
                    </a:lnTo>
                    <a:lnTo>
                      <a:pt x="1304925" y="609600"/>
                    </a:lnTo>
                    <a:lnTo>
                      <a:pt x="1304925" y="47625"/>
                    </a:lnTo>
                    <a:lnTo>
                      <a:pt x="1304925" y="31750"/>
                    </a:lnTo>
                    <a:lnTo>
                      <a:pt x="1289050" y="31750"/>
                    </a:lnTo>
                    <a:lnTo>
                      <a:pt x="674687" y="31750"/>
                    </a:lnTo>
                    <a:lnTo>
                      <a:pt x="661987" y="31750"/>
                    </a:lnTo>
                    <a:lnTo>
                      <a:pt x="46037" y="31750"/>
                    </a:lnTo>
                    <a:close/>
                    <a:moveTo>
                      <a:pt x="15690" y="0"/>
                    </a:moveTo>
                    <a:cubicBezTo>
                      <a:pt x="15690" y="0"/>
                      <a:pt x="15690" y="0"/>
                      <a:pt x="1319398" y="0"/>
                    </a:cubicBezTo>
                    <a:cubicBezTo>
                      <a:pt x="1327956" y="0"/>
                      <a:pt x="1335088" y="7144"/>
                      <a:pt x="1335088" y="15716"/>
                    </a:cubicBezTo>
                    <a:cubicBezTo>
                      <a:pt x="1335088" y="15716"/>
                      <a:pt x="1335088" y="15716"/>
                      <a:pt x="1335088" y="641509"/>
                    </a:cubicBezTo>
                    <a:cubicBezTo>
                      <a:pt x="1335088" y="650081"/>
                      <a:pt x="1327956" y="657225"/>
                      <a:pt x="1319398" y="657225"/>
                    </a:cubicBezTo>
                    <a:cubicBezTo>
                      <a:pt x="1319398" y="657225"/>
                      <a:pt x="1319398" y="657225"/>
                      <a:pt x="15690" y="657225"/>
                    </a:cubicBezTo>
                    <a:cubicBezTo>
                      <a:pt x="7132" y="657225"/>
                      <a:pt x="0" y="650081"/>
                      <a:pt x="0" y="641509"/>
                    </a:cubicBezTo>
                    <a:cubicBezTo>
                      <a:pt x="0" y="641509"/>
                      <a:pt x="0" y="641509"/>
                      <a:pt x="0" y="15716"/>
                    </a:cubicBezTo>
                    <a:cubicBezTo>
                      <a:pt x="0" y="7144"/>
                      <a:pt x="7132" y="0"/>
                      <a:pt x="1569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A69AB9-26F4-4C0F-5FF2-019636581DA6}"/>
              </a:ext>
            </a:extLst>
          </p:cNvPr>
          <p:cNvGrpSpPr/>
          <p:nvPr/>
        </p:nvGrpSpPr>
        <p:grpSpPr>
          <a:xfrm>
            <a:off x="3825444" y="4626725"/>
            <a:ext cx="1203756" cy="1203654"/>
            <a:chOff x="3825444" y="4626725"/>
            <a:chExt cx="1203756" cy="120365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E46FB99-D12E-4262-5135-AFFF33E01EB3}"/>
                </a:ext>
              </a:extLst>
            </p:cNvPr>
            <p:cNvSpPr/>
            <p:nvPr/>
          </p:nvSpPr>
          <p:spPr>
            <a:xfrm>
              <a:off x="3825444" y="4626725"/>
              <a:ext cx="1203756" cy="1203654"/>
            </a:xfrm>
            <a:prstGeom prst="ellipse">
              <a:avLst/>
            </a:prstGeom>
            <a:solidFill>
              <a:srgbClr val="FFFFFF"/>
            </a:solidFill>
            <a:ln w="19050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72025DA-A53D-9B44-6FBC-99DBAC594E8D}"/>
                </a:ext>
              </a:extLst>
            </p:cNvPr>
            <p:cNvGrpSpPr/>
            <p:nvPr/>
          </p:nvGrpSpPr>
          <p:grpSpPr>
            <a:xfrm>
              <a:off x="4028577" y="4830193"/>
              <a:ext cx="797490" cy="796719"/>
              <a:chOff x="4028577" y="4830193"/>
              <a:chExt cx="797490" cy="796719"/>
            </a:xfrm>
          </p:grpSpPr>
          <p:sp>
            <p:nvSpPr>
              <p:cNvPr id="22" name="AutoShape 3">
                <a:extLst>
                  <a:ext uri="{FF2B5EF4-FFF2-40B4-BE49-F238E27FC236}">
                    <a16:creationId xmlns:a16="http://schemas.microsoft.com/office/drawing/2014/main" id="{8797F813-302F-0EC7-64E8-577FE9BB6E8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4028577" y="4830193"/>
                <a:ext cx="797490" cy="796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3FAB69C-1DA0-1385-2D9E-BDE2E9AF13FB}"/>
                  </a:ext>
                </a:extLst>
              </p:cNvPr>
              <p:cNvGrpSpPr/>
              <p:nvPr/>
            </p:nvGrpSpPr>
            <p:grpSpPr>
              <a:xfrm>
                <a:off x="4110864" y="4912480"/>
                <a:ext cx="632916" cy="632146"/>
                <a:chOff x="6634163" y="2776538"/>
                <a:chExt cx="1306513" cy="1304925"/>
              </a:xfrm>
            </p:grpSpPr>
            <p:sp>
              <p:nvSpPr>
                <p:cNvPr id="24" name="Freeform 12">
                  <a:extLst>
                    <a:ext uri="{FF2B5EF4-FFF2-40B4-BE49-F238E27FC236}">
                      <a16:creationId xmlns:a16="http://schemas.microsoft.com/office/drawing/2014/main" id="{9BA26466-285E-1789-439C-7D0FA998E8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7663" y="2838450"/>
                  <a:ext cx="1179513" cy="1179513"/>
                </a:xfrm>
                <a:custGeom>
                  <a:avLst/>
                  <a:gdLst>
                    <a:gd name="connsiteX0" fmla="*/ 879944 w 1179513"/>
                    <a:gd name="connsiteY0" fmla="*/ 1017588 h 1179513"/>
                    <a:gd name="connsiteX1" fmla="*/ 869939 w 1179513"/>
                    <a:gd name="connsiteY1" fmla="*/ 1047033 h 1179513"/>
                    <a:gd name="connsiteX2" fmla="*/ 883517 w 1179513"/>
                    <a:gd name="connsiteY2" fmla="*/ 1080786 h 1179513"/>
                    <a:gd name="connsiteX3" fmla="*/ 898525 w 1179513"/>
                    <a:gd name="connsiteY3" fmla="*/ 1090840 h 1179513"/>
                    <a:gd name="connsiteX4" fmla="*/ 704850 w 1179513"/>
                    <a:gd name="connsiteY4" fmla="*/ 1168401 h 1179513"/>
                    <a:gd name="connsiteX5" fmla="*/ 769885 w 1179513"/>
                    <a:gd name="connsiteY5" fmla="*/ 1114539 h 1179513"/>
                    <a:gd name="connsiteX6" fmla="*/ 842781 w 1179513"/>
                    <a:gd name="connsiteY6" fmla="*/ 1022615 h 1179513"/>
                    <a:gd name="connsiteX7" fmla="*/ 855645 w 1179513"/>
                    <a:gd name="connsiteY7" fmla="*/ 1024770 h 1179513"/>
                    <a:gd name="connsiteX8" fmla="*/ 879944 w 1179513"/>
                    <a:gd name="connsiteY8" fmla="*/ 1017588 h 1179513"/>
                    <a:gd name="connsiteX9" fmla="*/ 262876 w 1179513"/>
                    <a:gd name="connsiteY9" fmla="*/ 950913 h 1179513"/>
                    <a:gd name="connsiteX10" fmla="*/ 264307 w 1179513"/>
                    <a:gd name="connsiteY10" fmla="*/ 954490 h 1179513"/>
                    <a:gd name="connsiteX11" fmla="*/ 309383 w 1179513"/>
                    <a:gd name="connsiteY11" fmla="*/ 974522 h 1179513"/>
                    <a:gd name="connsiteX12" fmla="*/ 311530 w 1179513"/>
                    <a:gd name="connsiteY12" fmla="*/ 974522 h 1179513"/>
                    <a:gd name="connsiteX13" fmla="*/ 312961 w 1179513"/>
                    <a:gd name="connsiteY13" fmla="*/ 975953 h 1179513"/>
                    <a:gd name="connsiteX14" fmla="*/ 411699 w 1179513"/>
                    <a:gd name="connsiteY14" fmla="*/ 1118322 h 1179513"/>
                    <a:gd name="connsiteX15" fmla="*/ 474662 w 1179513"/>
                    <a:gd name="connsiteY15" fmla="*/ 1168401 h 1179513"/>
                    <a:gd name="connsiteX16" fmla="*/ 169862 w 1179513"/>
                    <a:gd name="connsiteY16" fmla="*/ 1003139 h 1179513"/>
                    <a:gd name="connsiteX17" fmla="*/ 259299 w 1179513"/>
                    <a:gd name="connsiteY17" fmla="*/ 953059 h 1179513"/>
                    <a:gd name="connsiteX18" fmla="*/ 262876 w 1179513"/>
                    <a:gd name="connsiteY18" fmla="*/ 950913 h 1179513"/>
                    <a:gd name="connsiteX19" fmla="*/ 626998 w 1179513"/>
                    <a:gd name="connsiteY19" fmla="*/ 903288 h 1179513"/>
                    <a:gd name="connsiteX20" fmla="*/ 630581 w 1179513"/>
                    <a:gd name="connsiteY20" fmla="*/ 903288 h 1179513"/>
                    <a:gd name="connsiteX21" fmla="*/ 745956 w 1179513"/>
                    <a:gd name="connsiteY21" fmla="*/ 910426 h 1179513"/>
                    <a:gd name="connsiteX22" fmla="*/ 759572 w 1179513"/>
                    <a:gd name="connsiteY22" fmla="*/ 941831 h 1179513"/>
                    <a:gd name="connsiteX23" fmla="*/ 793253 w 1179513"/>
                    <a:gd name="connsiteY23" fmla="*/ 956106 h 1179513"/>
                    <a:gd name="connsiteX24" fmla="*/ 821917 w 1179513"/>
                    <a:gd name="connsiteY24" fmla="*/ 946114 h 1179513"/>
                    <a:gd name="connsiteX25" fmla="*/ 822634 w 1179513"/>
                    <a:gd name="connsiteY25" fmla="*/ 1010352 h 1179513"/>
                    <a:gd name="connsiteX26" fmla="*/ 825500 w 1179513"/>
                    <a:gd name="connsiteY26" fmla="*/ 1013207 h 1179513"/>
                    <a:gd name="connsiteX27" fmla="*/ 758855 w 1179513"/>
                    <a:gd name="connsiteY27" fmla="*/ 1098145 h 1179513"/>
                    <a:gd name="connsiteX28" fmla="*/ 644197 w 1179513"/>
                    <a:gd name="connsiteY28" fmla="*/ 1175944 h 1179513"/>
                    <a:gd name="connsiteX29" fmla="*/ 596900 w 1179513"/>
                    <a:gd name="connsiteY29" fmla="*/ 1179513 h 1179513"/>
                    <a:gd name="connsiteX30" fmla="*/ 596900 w 1179513"/>
                    <a:gd name="connsiteY30" fmla="*/ 936121 h 1179513"/>
                    <a:gd name="connsiteX31" fmla="*/ 599050 w 1179513"/>
                    <a:gd name="connsiteY31" fmla="*/ 936121 h 1179513"/>
                    <a:gd name="connsiteX32" fmla="*/ 626998 w 1179513"/>
                    <a:gd name="connsiteY32" fmla="*/ 904716 h 1179513"/>
                    <a:gd name="connsiteX33" fmla="*/ 626998 w 1179513"/>
                    <a:gd name="connsiteY33" fmla="*/ 903288 h 1179513"/>
                    <a:gd name="connsiteX34" fmla="*/ 543242 w 1179513"/>
                    <a:gd name="connsiteY34" fmla="*/ 903288 h 1179513"/>
                    <a:gd name="connsiteX35" fmla="*/ 546114 w 1179513"/>
                    <a:gd name="connsiteY35" fmla="*/ 903288 h 1179513"/>
                    <a:gd name="connsiteX36" fmla="*/ 546114 w 1179513"/>
                    <a:gd name="connsiteY36" fmla="*/ 904716 h 1179513"/>
                    <a:gd name="connsiteX37" fmla="*/ 574827 w 1179513"/>
                    <a:gd name="connsiteY37" fmla="*/ 936121 h 1179513"/>
                    <a:gd name="connsiteX38" fmla="*/ 576262 w 1179513"/>
                    <a:gd name="connsiteY38" fmla="*/ 936121 h 1179513"/>
                    <a:gd name="connsiteX39" fmla="*/ 576262 w 1179513"/>
                    <a:gd name="connsiteY39" fmla="*/ 1179513 h 1179513"/>
                    <a:gd name="connsiteX40" fmla="*/ 536064 w 1179513"/>
                    <a:gd name="connsiteY40" fmla="*/ 1175944 h 1179513"/>
                    <a:gd name="connsiteX41" fmla="*/ 424083 w 1179513"/>
                    <a:gd name="connsiteY41" fmla="*/ 1099572 h 1179513"/>
                    <a:gd name="connsiteX42" fmla="*/ 330766 w 1179513"/>
                    <a:gd name="connsiteY42" fmla="*/ 964671 h 1179513"/>
                    <a:gd name="connsiteX43" fmla="*/ 328612 w 1179513"/>
                    <a:gd name="connsiteY43" fmla="*/ 963244 h 1179513"/>
                    <a:gd name="connsiteX44" fmla="*/ 330766 w 1179513"/>
                    <a:gd name="connsiteY44" fmla="*/ 961103 h 1179513"/>
                    <a:gd name="connsiteX45" fmla="*/ 340815 w 1179513"/>
                    <a:gd name="connsiteY45" fmla="*/ 931125 h 1179513"/>
                    <a:gd name="connsiteX46" fmla="*/ 340815 w 1179513"/>
                    <a:gd name="connsiteY46" fmla="*/ 928270 h 1179513"/>
                    <a:gd name="connsiteX47" fmla="*/ 343687 w 1179513"/>
                    <a:gd name="connsiteY47" fmla="*/ 926128 h 1179513"/>
                    <a:gd name="connsiteX48" fmla="*/ 543242 w 1179513"/>
                    <a:gd name="connsiteY48" fmla="*/ 903288 h 1179513"/>
                    <a:gd name="connsiteX49" fmla="*/ 988495 w 1179513"/>
                    <a:gd name="connsiteY49" fmla="*/ 879475 h 1179513"/>
                    <a:gd name="connsiteX50" fmla="*/ 1046163 w 1179513"/>
                    <a:gd name="connsiteY50" fmla="*/ 887035 h 1179513"/>
                    <a:gd name="connsiteX51" fmla="*/ 988495 w 1179513"/>
                    <a:gd name="connsiteY51" fmla="*/ 880231 h 1179513"/>
                    <a:gd name="connsiteX52" fmla="*/ 920734 w 1179513"/>
                    <a:gd name="connsiteY52" fmla="*/ 890058 h 1179513"/>
                    <a:gd name="connsiteX53" fmla="*/ 904875 w 1179513"/>
                    <a:gd name="connsiteY53" fmla="*/ 895350 h 1179513"/>
                    <a:gd name="connsiteX54" fmla="*/ 922176 w 1179513"/>
                    <a:gd name="connsiteY54" fmla="*/ 889303 h 1179513"/>
                    <a:gd name="connsiteX55" fmla="*/ 988495 w 1179513"/>
                    <a:gd name="connsiteY55" fmla="*/ 879475 h 1179513"/>
                    <a:gd name="connsiteX56" fmla="*/ 975138 w 1179513"/>
                    <a:gd name="connsiteY56" fmla="*/ 588963 h 1179513"/>
                    <a:gd name="connsiteX57" fmla="*/ 1179513 w 1179513"/>
                    <a:gd name="connsiteY57" fmla="*/ 588963 h 1179513"/>
                    <a:gd name="connsiteX58" fmla="*/ 1179513 w 1179513"/>
                    <a:gd name="connsiteY58" fmla="*/ 590384 h 1179513"/>
                    <a:gd name="connsiteX59" fmla="*/ 1133226 w 1179513"/>
                    <a:gd name="connsiteY59" fmla="*/ 819151 h 1179513"/>
                    <a:gd name="connsiteX60" fmla="*/ 987956 w 1179513"/>
                    <a:gd name="connsiteY60" fmla="*/ 785049 h 1179513"/>
                    <a:gd name="connsiteX61" fmla="*/ 930275 w 1179513"/>
                    <a:gd name="connsiteY61" fmla="*/ 790733 h 1179513"/>
                    <a:gd name="connsiteX62" fmla="*/ 948790 w 1179513"/>
                    <a:gd name="connsiteY62" fmla="*/ 620223 h 1179513"/>
                    <a:gd name="connsiteX63" fmla="*/ 948790 w 1179513"/>
                    <a:gd name="connsiteY63" fmla="*/ 616671 h 1179513"/>
                    <a:gd name="connsiteX64" fmla="*/ 950214 w 1179513"/>
                    <a:gd name="connsiteY64" fmla="*/ 616671 h 1179513"/>
                    <a:gd name="connsiteX65" fmla="*/ 973714 w 1179513"/>
                    <a:gd name="connsiteY65" fmla="*/ 591805 h 1179513"/>
                    <a:gd name="connsiteX66" fmla="*/ 975138 w 1179513"/>
                    <a:gd name="connsiteY66" fmla="*/ 588963 h 1179513"/>
                    <a:gd name="connsiteX67" fmla="*/ 626918 w 1179513"/>
                    <a:gd name="connsiteY67" fmla="*/ 588963 h 1179513"/>
                    <a:gd name="connsiteX68" fmla="*/ 895653 w 1179513"/>
                    <a:gd name="connsiteY68" fmla="*/ 588963 h 1179513"/>
                    <a:gd name="connsiteX69" fmla="*/ 895653 w 1179513"/>
                    <a:gd name="connsiteY69" fmla="*/ 591814 h 1179513"/>
                    <a:gd name="connsiteX70" fmla="*/ 925671 w 1179513"/>
                    <a:gd name="connsiteY70" fmla="*/ 618896 h 1179513"/>
                    <a:gd name="connsiteX71" fmla="*/ 927100 w 1179513"/>
                    <a:gd name="connsiteY71" fmla="*/ 618896 h 1179513"/>
                    <a:gd name="connsiteX72" fmla="*/ 927100 w 1179513"/>
                    <a:gd name="connsiteY72" fmla="*/ 621746 h 1179513"/>
                    <a:gd name="connsiteX73" fmla="*/ 907803 w 1179513"/>
                    <a:gd name="connsiteY73" fmla="*/ 795640 h 1179513"/>
                    <a:gd name="connsiteX74" fmla="*/ 894223 w 1179513"/>
                    <a:gd name="connsiteY74" fmla="*/ 799916 h 1179513"/>
                    <a:gd name="connsiteX75" fmla="*/ 759856 w 1179513"/>
                    <a:gd name="connsiteY75" fmla="*/ 875460 h 1179513"/>
                    <a:gd name="connsiteX76" fmla="*/ 749850 w 1179513"/>
                    <a:gd name="connsiteY76" fmla="*/ 889001 h 1179513"/>
                    <a:gd name="connsiteX77" fmla="*/ 629063 w 1179513"/>
                    <a:gd name="connsiteY77" fmla="*/ 881162 h 1179513"/>
                    <a:gd name="connsiteX78" fmla="*/ 626918 w 1179513"/>
                    <a:gd name="connsiteY78" fmla="*/ 881162 h 1179513"/>
                    <a:gd name="connsiteX79" fmla="*/ 625489 w 1179513"/>
                    <a:gd name="connsiteY79" fmla="*/ 878311 h 1179513"/>
                    <a:gd name="connsiteX80" fmla="*/ 599044 w 1179513"/>
                    <a:gd name="connsiteY80" fmla="*/ 853367 h 1179513"/>
                    <a:gd name="connsiteX81" fmla="*/ 596900 w 1179513"/>
                    <a:gd name="connsiteY81" fmla="*/ 851229 h 1179513"/>
                    <a:gd name="connsiteX82" fmla="*/ 596900 w 1179513"/>
                    <a:gd name="connsiteY82" fmla="*/ 618896 h 1179513"/>
                    <a:gd name="connsiteX83" fmla="*/ 599044 w 1179513"/>
                    <a:gd name="connsiteY83" fmla="*/ 616758 h 1179513"/>
                    <a:gd name="connsiteX84" fmla="*/ 625489 w 1179513"/>
                    <a:gd name="connsiteY84" fmla="*/ 591814 h 1179513"/>
                    <a:gd name="connsiteX85" fmla="*/ 626918 w 1179513"/>
                    <a:gd name="connsiteY85" fmla="*/ 588963 h 1179513"/>
                    <a:gd name="connsiteX86" fmla="*/ 282272 w 1179513"/>
                    <a:gd name="connsiteY86" fmla="*/ 588963 h 1179513"/>
                    <a:gd name="connsiteX87" fmla="*/ 548298 w 1179513"/>
                    <a:gd name="connsiteY87" fmla="*/ 588963 h 1179513"/>
                    <a:gd name="connsiteX88" fmla="*/ 548298 w 1179513"/>
                    <a:gd name="connsiteY88" fmla="*/ 591817 h 1179513"/>
                    <a:gd name="connsiteX89" fmla="*/ 574829 w 1179513"/>
                    <a:gd name="connsiteY89" fmla="*/ 616789 h 1179513"/>
                    <a:gd name="connsiteX90" fmla="*/ 576263 w 1179513"/>
                    <a:gd name="connsiteY90" fmla="*/ 618929 h 1179513"/>
                    <a:gd name="connsiteX91" fmla="*/ 576263 w 1179513"/>
                    <a:gd name="connsiteY91" fmla="*/ 851525 h 1179513"/>
                    <a:gd name="connsiteX92" fmla="*/ 574829 w 1179513"/>
                    <a:gd name="connsiteY92" fmla="*/ 853665 h 1179513"/>
                    <a:gd name="connsiteX93" fmla="*/ 548298 w 1179513"/>
                    <a:gd name="connsiteY93" fmla="*/ 878637 h 1179513"/>
                    <a:gd name="connsiteX94" fmla="*/ 548298 w 1179513"/>
                    <a:gd name="connsiteY94" fmla="*/ 881491 h 1179513"/>
                    <a:gd name="connsiteX95" fmla="*/ 544713 w 1179513"/>
                    <a:gd name="connsiteY95" fmla="*/ 881491 h 1179513"/>
                    <a:gd name="connsiteX96" fmla="*/ 336051 w 1179513"/>
                    <a:gd name="connsiteY96" fmla="*/ 906463 h 1179513"/>
                    <a:gd name="connsiteX97" fmla="*/ 333900 w 1179513"/>
                    <a:gd name="connsiteY97" fmla="*/ 906463 h 1179513"/>
                    <a:gd name="connsiteX98" fmla="*/ 332466 w 1179513"/>
                    <a:gd name="connsiteY98" fmla="*/ 905036 h 1179513"/>
                    <a:gd name="connsiteX99" fmla="*/ 302350 w 1179513"/>
                    <a:gd name="connsiteY99" fmla="*/ 888626 h 1179513"/>
                    <a:gd name="connsiteX100" fmla="*/ 300915 w 1179513"/>
                    <a:gd name="connsiteY100" fmla="*/ 888626 h 1179513"/>
                    <a:gd name="connsiteX101" fmla="*/ 298764 w 1179513"/>
                    <a:gd name="connsiteY101" fmla="*/ 886486 h 1179513"/>
                    <a:gd name="connsiteX102" fmla="*/ 257175 w 1179513"/>
                    <a:gd name="connsiteY102" fmla="*/ 618929 h 1179513"/>
                    <a:gd name="connsiteX103" fmla="*/ 257175 w 1179513"/>
                    <a:gd name="connsiteY103" fmla="*/ 616789 h 1179513"/>
                    <a:gd name="connsiteX104" fmla="*/ 258609 w 1179513"/>
                    <a:gd name="connsiteY104" fmla="*/ 615362 h 1179513"/>
                    <a:gd name="connsiteX105" fmla="*/ 282272 w 1179513"/>
                    <a:gd name="connsiteY105" fmla="*/ 591817 h 1179513"/>
                    <a:gd name="connsiteX106" fmla="*/ 282272 w 1179513"/>
                    <a:gd name="connsiteY106" fmla="*/ 588963 h 1179513"/>
                    <a:gd name="connsiteX107" fmla="*/ 0 w 1179513"/>
                    <a:gd name="connsiteY107" fmla="*/ 588963 h 1179513"/>
                    <a:gd name="connsiteX108" fmla="*/ 202940 w 1179513"/>
                    <a:gd name="connsiteY108" fmla="*/ 588963 h 1179513"/>
                    <a:gd name="connsiteX109" fmla="*/ 205084 w 1179513"/>
                    <a:gd name="connsiteY109" fmla="*/ 591813 h 1179513"/>
                    <a:gd name="connsiteX110" fmla="*/ 235096 w 1179513"/>
                    <a:gd name="connsiteY110" fmla="*/ 618889 h 1179513"/>
                    <a:gd name="connsiteX111" fmla="*/ 237954 w 1179513"/>
                    <a:gd name="connsiteY111" fmla="*/ 620314 h 1179513"/>
                    <a:gd name="connsiteX112" fmla="*/ 237954 w 1179513"/>
                    <a:gd name="connsiteY112" fmla="*/ 621739 h 1179513"/>
                    <a:gd name="connsiteX113" fmla="*/ 279400 w 1179513"/>
                    <a:gd name="connsiteY113" fmla="*/ 891073 h 1179513"/>
                    <a:gd name="connsiteX114" fmla="*/ 279400 w 1179513"/>
                    <a:gd name="connsiteY114" fmla="*/ 893210 h 1179513"/>
                    <a:gd name="connsiteX115" fmla="*/ 277971 w 1179513"/>
                    <a:gd name="connsiteY115" fmla="*/ 894635 h 1179513"/>
                    <a:gd name="connsiteX116" fmla="*/ 257963 w 1179513"/>
                    <a:gd name="connsiteY116" fmla="*/ 928124 h 1179513"/>
                    <a:gd name="connsiteX117" fmla="*/ 257963 w 1179513"/>
                    <a:gd name="connsiteY117" fmla="*/ 929549 h 1179513"/>
                    <a:gd name="connsiteX118" fmla="*/ 256533 w 1179513"/>
                    <a:gd name="connsiteY118" fmla="*/ 930974 h 1179513"/>
                    <a:gd name="connsiteX119" fmla="*/ 155063 w 1179513"/>
                    <a:gd name="connsiteY119" fmla="*/ 985838 h 1179513"/>
                    <a:gd name="connsiteX120" fmla="*/ 0 w 1179513"/>
                    <a:gd name="connsiteY120" fmla="*/ 590388 h 1179513"/>
                    <a:gd name="connsiteX121" fmla="*/ 0 w 1179513"/>
                    <a:gd name="connsiteY121" fmla="*/ 588963 h 1179513"/>
                    <a:gd name="connsiteX122" fmla="*/ 832043 w 1179513"/>
                    <a:gd name="connsiteY122" fmla="*/ 258763 h 1179513"/>
                    <a:gd name="connsiteX123" fmla="*/ 833472 w 1179513"/>
                    <a:gd name="connsiteY123" fmla="*/ 258763 h 1179513"/>
                    <a:gd name="connsiteX124" fmla="*/ 835616 w 1179513"/>
                    <a:gd name="connsiteY124" fmla="*/ 260192 h 1179513"/>
                    <a:gd name="connsiteX125" fmla="*/ 882073 w 1179513"/>
                    <a:gd name="connsiteY125" fmla="*/ 281629 h 1179513"/>
                    <a:gd name="connsiteX126" fmla="*/ 885647 w 1179513"/>
                    <a:gd name="connsiteY126" fmla="*/ 280200 h 1179513"/>
                    <a:gd name="connsiteX127" fmla="*/ 885647 w 1179513"/>
                    <a:gd name="connsiteY127" fmla="*/ 283773 h 1179513"/>
                    <a:gd name="connsiteX128" fmla="*/ 927100 w 1179513"/>
                    <a:gd name="connsiteY128" fmla="*/ 530296 h 1179513"/>
                    <a:gd name="connsiteX129" fmla="*/ 927100 w 1179513"/>
                    <a:gd name="connsiteY129" fmla="*/ 533868 h 1179513"/>
                    <a:gd name="connsiteX130" fmla="*/ 925671 w 1179513"/>
                    <a:gd name="connsiteY130" fmla="*/ 533868 h 1179513"/>
                    <a:gd name="connsiteX131" fmla="*/ 893508 w 1179513"/>
                    <a:gd name="connsiteY131" fmla="*/ 565309 h 1179513"/>
                    <a:gd name="connsiteX132" fmla="*/ 893508 w 1179513"/>
                    <a:gd name="connsiteY132" fmla="*/ 566738 h 1179513"/>
                    <a:gd name="connsiteX133" fmla="*/ 626918 w 1179513"/>
                    <a:gd name="connsiteY133" fmla="*/ 566738 h 1179513"/>
                    <a:gd name="connsiteX134" fmla="*/ 626918 w 1179513"/>
                    <a:gd name="connsiteY134" fmla="*/ 565309 h 1179513"/>
                    <a:gd name="connsiteX135" fmla="*/ 599044 w 1179513"/>
                    <a:gd name="connsiteY135" fmla="*/ 533868 h 1179513"/>
                    <a:gd name="connsiteX136" fmla="*/ 596900 w 1179513"/>
                    <a:gd name="connsiteY136" fmla="*/ 533868 h 1179513"/>
                    <a:gd name="connsiteX137" fmla="*/ 596900 w 1179513"/>
                    <a:gd name="connsiteY137" fmla="*/ 313784 h 1179513"/>
                    <a:gd name="connsiteX138" fmla="*/ 599044 w 1179513"/>
                    <a:gd name="connsiteY138" fmla="*/ 311641 h 1179513"/>
                    <a:gd name="connsiteX139" fmla="*/ 626918 w 1179513"/>
                    <a:gd name="connsiteY139" fmla="*/ 283773 h 1179513"/>
                    <a:gd name="connsiteX140" fmla="*/ 626918 w 1179513"/>
                    <a:gd name="connsiteY140" fmla="*/ 280200 h 1179513"/>
                    <a:gd name="connsiteX141" fmla="*/ 630492 w 1179513"/>
                    <a:gd name="connsiteY141" fmla="*/ 280200 h 1179513"/>
                    <a:gd name="connsiteX142" fmla="*/ 832043 w 1179513"/>
                    <a:gd name="connsiteY142" fmla="*/ 258763 h 1179513"/>
                    <a:gd name="connsiteX143" fmla="*/ 336051 w 1179513"/>
                    <a:gd name="connsiteY143" fmla="*/ 255588 h 1179513"/>
                    <a:gd name="connsiteX144" fmla="*/ 337485 w 1179513"/>
                    <a:gd name="connsiteY144" fmla="*/ 255588 h 1179513"/>
                    <a:gd name="connsiteX145" fmla="*/ 544713 w 1179513"/>
                    <a:gd name="connsiteY145" fmla="*/ 280566 h 1179513"/>
                    <a:gd name="connsiteX146" fmla="*/ 546147 w 1179513"/>
                    <a:gd name="connsiteY146" fmla="*/ 280566 h 1179513"/>
                    <a:gd name="connsiteX147" fmla="*/ 548298 w 1179513"/>
                    <a:gd name="connsiteY147" fmla="*/ 281993 h 1179513"/>
                    <a:gd name="connsiteX148" fmla="*/ 574829 w 1179513"/>
                    <a:gd name="connsiteY148" fmla="*/ 311966 h 1179513"/>
                    <a:gd name="connsiteX149" fmla="*/ 576263 w 1179513"/>
                    <a:gd name="connsiteY149" fmla="*/ 314107 h 1179513"/>
                    <a:gd name="connsiteX150" fmla="*/ 576263 w 1179513"/>
                    <a:gd name="connsiteY150" fmla="*/ 533910 h 1179513"/>
                    <a:gd name="connsiteX151" fmla="*/ 574829 w 1179513"/>
                    <a:gd name="connsiteY151" fmla="*/ 533910 h 1179513"/>
                    <a:gd name="connsiteX152" fmla="*/ 546147 w 1179513"/>
                    <a:gd name="connsiteY152" fmla="*/ 565311 h 1179513"/>
                    <a:gd name="connsiteX153" fmla="*/ 546147 w 1179513"/>
                    <a:gd name="connsiteY153" fmla="*/ 566738 h 1179513"/>
                    <a:gd name="connsiteX154" fmla="*/ 283706 w 1179513"/>
                    <a:gd name="connsiteY154" fmla="*/ 566738 h 1179513"/>
                    <a:gd name="connsiteX155" fmla="*/ 283706 w 1179513"/>
                    <a:gd name="connsiteY155" fmla="*/ 565311 h 1179513"/>
                    <a:gd name="connsiteX156" fmla="*/ 260761 w 1179513"/>
                    <a:gd name="connsiteY156" fmla="*/ 536765 h 1179513"/>
                    <a:gd name="connsiteX157" fmla="*/ 257175 w 1179513"/>
                    <a:gd name="connsiteY157" fmla="*/ 535338 h 1179513"/>
                    <a:gd name="connsiteX158" fmla="*/ 257175 w 1179513"/>
                    <a:gd name="connsiteY158" fmla="*/ 533910 h 1179513"/>
                    <a:gd name="connsiteX159" fmla="*/ 298764 w 1179513"/>
                    <a:gd name="connsiteY159" fmla="*/ 279138 h 1179513"/>
                    <a:gd name="connsiteX160" fmla="*/ 298764 w 1179513"/>
                    <a:gd name="connsiteY160" fmla="*/ 276998 h 1179513"/>
                    <a:gd name="connsiteX161" fmla="*/ 302350 w 1179513"/>
                    <a:gd name="connsiteY161" fmla="*/ 276998 h 1179513"/>
                    <a:gd name="connsiteX162" fmla="*/ 333900 w 1179513"/>
                    <a:gd name="connsiteY162" fmla="*/ 257015 h 1179513"/>
                    <a:gd name="connsiteX163" fmla="*/ 336051 w 1179513"/>
                    <a:gd name="connsiteY163" fmla="*/ 255588 h 1179513"/>
                    <a:gd name="connsiteX164" fmla="*/ 1019471 w 1179513"/>
                    <a:gd name="connsiteY164" fmla="*/ 187325 h 1179513"/>
                    <a:gd name="connsiteX165" fmla="*/ 1177925 w 1179513"/>
                    <a:gd name="connsiteY165" fmla="*/ 566738 h 1179513"/>
                    <a:gd name="connsiteX166" fmla="*/ 974504 w 1179513"/>
                    <a:gd name="connsiteY166" fmla="*/ 566738 h 1179513"/>
                    <a:gd name="connsiteX167" fmla="*/ 974504 w 1179513"/>
                    <a:gd name="connsiteY167" fmla="*/ 565312 h 1179513"/>
                    <a:gd name="connsiteX168" fmla="*/ 949522 w 1179513"/>
                    <a:gd name="connsiteY168" fmla="*/ 535358 h 1179513"/>
                    <a:gd name="connsiteX169" fmla="*/ 948095 w 1179513"/>
                    <a:gd name="connsiteY169" fmla="*/ 533932 h 1179513"/>
                    <a:gd name="connsiteX170" fmla="*/ 948095 w 1179513"/>
                    <a:gd name="connsiteY170" fmla="*/ 531792 h 1179513"/>
                    <a:gd name="connsiteX171" fmla="*/ 903128 w 1179513"/>
                    <a:gd name="connsiteY171" fmla="*/ 270767 h 1179513"/>
                    <a:gd name="connsiteX172" fmla="*/ 901700 w 1179513"/>
                    <a:gd name="connsiteY172" fmla="*/ 269341 h 1179513"/>
                    <a:gd name="connsiteX173" fmla="*/ 903128 w 1179513"/>
                    <a:gd name="connsiteY173" fmla="*/ 267202 h 1179513"/>
                    <a:gd name="connsiteX174" fmla="*/ 913120 w 1179513"/>
                    <a:gd name="connsiteY174" fmla="*/ 239387 h 1179513"/>
                    <a:gd name="connsiteX175" fmla="*/ 913120 w 1179513"/>
                    <a:gd name="connsiteY175" fmla="*/ 237248 h 1179513"/>
                    <a:gd name="connsiteX176" fmla="*/ 916689 w 1179513"/>
                    <a:gd name="connsiteY176" fmla="*/ 235821 h 1179513"/>
                    <a:gd name="connsiteX177" fmla="*/ 1019471 w 1179513"/>
                    <a:gd name="connsiteY177" fmla="*/ 187325 h 1179513"/>
                    <a:gd name="connsiteX178" fmla="*/ 165132 w 1179513"/>
                    <a:gd name="connsiteY178" fmla="*/ 180975 h 1179513"/>
                    <a:gd name="connsiteX179" fmla="*/ 256546 w 1179513"/>
                    <a:gd name="connsiteY179" fmla="*/ 229643 h 1179513"/>
                    <a:gd name="connsiteX180" fmla="*/ 257975 w 1179513"/>
                    <a:gd name="connsiteY180" fmla="*/ 229643 h 1179513"/>
                    <a:gd name="connsiteX181" fmla="*/ 257975 w 1179513"/>
                    <a:gd name="connsiteY181" fmla="*/ 233221 h 1179513"/>
                    <a:gd name="connsiteX182" fmla="*/ 277972 w 1179513"/>
                    <a:gd name="connsiteY182" fmla="*/ 269722 h 1179513"/>
                    <a:gd name="connsiteX183" fmla="*/ 279400 w 1179513"/>
                    <a:gd name="connsiteY183" fmla="*/ 269722 h 1179513"/>
                    <a:gd name="connsiteX184" fmla="*/ 279400 w 1179513"/>
                    <a:gd name="connsiteY184" fmla="*/ 273301 h 1179513"/>
                    <a:gd name="connsiteX185" fmla="*/ 237978 w 1179513"/>
                    <a:gd name="connsiteY185" fmla="*/ 530237 h 1179513"/>
                    <a:gd name="connsiteX186" fmla="*/ 237978 w 1179513"/>
                    <a:gd name="connsiteY186" fmla="*/ 531669 h 1179513"/>
                    <a:gd name="connsiteX187" fmla="*/ 235121 w 1179513"/>
                    <a:gd name="connsiteY187" fmla="*/ 533816 h 1179513"/>
                    <a:gd name="connsiteX188" fmla="*/ 202983 w 1179513"/>
                    <a:gd name="connsiteY188" fmla="*/ 565307 h 1179513"/>
                    <a:gd name="connsiteX189" fmla="*/ 201555 w 1179513"/>
                    <a:gd name="connsiteY189" fmla="*/ 566738 h 1179513"/>
                    <a:gd name="connsiteX190" fmla="*/ 1587 w 1179513"/>
                    <a:gd name="connsiteY190" fmla="*/ 566738 h 1179513"/>
                    <a:gd name="connsiteX191" fmla="*/ 165132 w 1179513"/>
                    <a:gd name="connsiteY191" fmla="*/ 180975 h 1179513"/>
                    <a:gd name="connsiteX192" fmla="*/ 458787 w 1179513"/>
                    <a:gd name="connsiteY192" fmla="*/ 14288 h 1179513"/>
                    <a:gd name="connsiteX193" fmla="*/ 410911 w 1179513"/>
                    <a:gd name="connsiteY193" fmla="*/ 51920 h 1179513"/>
                    <a:gd name="connsiteX194" fmla="*/ 312299 w 1179513"/>
                    <a:gd name="connsiteY194" fmla="*/ 188249 h 1179513"/>
                    <a:gd name="connsiteX195" fmla="*/ 310870 w 1179513"/>
                    <a:gd name="connsiteY195" fmla="*/ 189670 h 1179513"/>
                    <a:gd name="connsiteX196" fmla="*/ 308726 w 1179513"/>
                    <a:gd name="connsiteY196" fmla="*/ 189670 h 1179513"/>
                    <a:gd name="connsiteX197" fmla="*/ 265851 w 1179513"/>
                    <a:gd name="connsiteY197" fmla="*/ 206001 h 1179513"/>
                    <a:gd name="connsiteX198" fmla="*/ 263707 w 1179513"/>
                    <a:gd name="connsiteY198" fmla="*/ 209551 h 1179513"/>
                    <a:gd name="connsiteX199" fmla="*/ 260849 w 1179513"/>
                    <a:gd name="connsiteY199" fmla="*/ 208131 h 1179513"/>
                    <a:gd name="connsiteX200" fmla="*/ 179387 w 1179513"/>
                    <a:gd name="connsiteY200" fmla="*/ 164818 h 1179513"/>
                    <a:gd name="connsiteX201" fmla="*/ 458787 w 1179513"/>
                    <a:gd name="connsiteY201" fmla="*/ 14288 h 1179513"/>
                    <a:gd name="connsiteX202" fmla="*/ 711200 w 1179513"/>
                    <a:gd name="connsiteY202" fmla="*/ 11113 h 1179513"/>
                    <a:gd name="connsiteX203" fmla="*/ 1004888 w 1179513"/>
                    <a:gd name="connsiteY203" fmla="*/ 170632 h 1179513"/>
                    <a:gd name="connsiteX204" fmla="*/ 910794 w 1179513"/>
                    <a:gd name="connsiteY204" fmla="*/ 215901 h 1179513"/>
                    <a:gd name="connsiteX205" fmla="*/ 907230 w 1179513"/>
                    <a:gd name="connsiteY205" fmla="*/ 215901 h 1179513"/>
                    <a:gd name="connsiteX206" fmla="*/ 907230 w 1179513"/>
                    <a:gd name="connsiteY206" fmla="*/ 214464 h 1179513"/>
                    <a:gd name="connsiteX207" fmla="*/ 873727 w 1179513"/>
                    <a:gd name="connsiteY207" fmla="*/ 195781 h 1179513"/>
                    <a:gd name="connsiteX208" fmla="*/ 872301 w 1179513"/>
                    <a:gd name="connsiteY208" fmla="*/ 195781 h 1179513"/>
                    <a:gd name="connsiteX209" fmla="*/ 870875 w 1179513"/>
                    <a:gd name="connsiteY209" fmla="*/ 194344 h 1179513"/>
                    <a:gd name="connsiteX210" fmla="*/ 768940 w 1179513"/>
                    <a:gd name="connsiteY210" fmla="*/ 56382 h 1179513"/>
                    <a:gd name="connsiteX211" fmla="*/ 711200 w 1179513"/>
                    <a:gd name="connsiteY211" fmla="*/ 11113 h 1179513"/>
                    <a:gd name="connsiteX212" fmla="*/ 596900 w 1179513"/>
                    <a:gd name="connsiteY212" fmla="*/ 0 h 1179513"/>
                    <a:gd name="connsiteX213" fmla="*/ 644152 w 1179513"/>
                    <a:gd name="connsiteY213" fmla="*/ 1430 h 1179513"/>
                    <a:gd name="connsiteX214" fmla="*/ 755837 w 1179513"/>
                    <a:gd name="connsiteY214" fmla="*/ 73626 h 1179513"/>
                    <a:gd name="connsiteX215" fmla="*/ 851056 w 1179513"/>
                    <a:gd name="connsiteY215" fmla="*/ 198718 h 1179513"/>
                    <a:gd name="connsiteX216" fmla="*/ 852488 w 1179513"/>
                    <a:gd name="connsiteY216" fmla="*/ 200148 h 1179513"/>
                    <a:gd name="connsiteX217" fmla="*/ 848909 w 1179513"/>
                    <a:gd name="connsiteY217" fmla="*/ 203722 h 1179513"/>
                    <a:gd name="connsiteX218" fmla="*/ 831010 w 1179513"/>
                    <a:gd name="connsiteY218" fmla="*/ 233744 h 1179513"/>
                    <a:gd name="connsiteX219" fmla="*/ 831010 w 1179513"/>
                    <a:gd name="connsiteY219" fmla="*/ 236604 h 1179513"/>
                    <a:gd name="connsiteX220" fmla="*/ 827431 w 1179513"/>
                    <a:gd name="connsiteY220" fmla="*/ 236604 h 1179513"/>
                    <a:gd name="connsiteX221" fmla="*/ 629117 w 1179513"/>
                    <a:gd name="connsiteY221" fmla="*/ 258763 h 1179513"/>
                    <a:gd name="connsiteX222" fmla="*/ 626969 w 1179513"/>
                    <a:gd name="connsiteY222" fmla="*/ 258763 h 1179513"/>
                    <a:gd name="connsiteX223" fmla="*/ 626969 w 1179513"/>
                    <a:gd name="connsiteY223" fmla="*/ 256619 h 1179513"/>
                    <a:gd name="connsiteX224" fmla="*/ 599048 w 1179513"/>
                    <a:gd name="connsiteY224" fmla="*/ 228741 h 1179513"/>
                    <a:gd name="connsiteX225" fmla="*/ 596900 w 1179513"/>
                    <a:gd name="connsiteY225" fmla="*/ 228741 h 1179513"/>
                    <a:gd name="connsiteX226" fmla="*/ 596900 w 1179513"/>
                    <a:gd name="connsiteY226" fmla="*/ 0 h 1179513"/>
                    <a:gd name="connsiteX227" fmla="*/ 576262 w 1179513"/>
                    <a:gd name="connsiteY227" fmla="*/ 0 h 1179513"/>
                    <a:gd name="connsiteX228" fmla="*/ 576262 w 1179513"/>
                    <a:gd name="connsiteY228" fmla="*/ 228741 h 1179513"/>
                    <a:gd name="connsiteX229" fmla="*/ 574827 w 1179513"/>
                    <a:gd name="connsiteY229" fmla="*/ 228741 h 1179513"/>
                    <a:gd name="connsiteX230" fmla="*/ 548267 w 1179513"/>
                    <a:gd name="connsiteY230" fmla="*/ 256619 h 1179513"/>
                    <a:gd name="connsiteX231" fmla="*/ 546114 w 1179513"/>
                    <a:gd name="connsiteY231" fmla="*/ 258763 h 1179513"/>
                    <a:gd name="connsiteX232" fmla="*/ 544678 w 1179513"/>
                    <a:gd name="connsiteY232" fmla="*/ 258763 h 1179513"/>
                    <a:gd name="connsiteX233" fmla="*/ 343687 w 1179513"/>
                    <a:gd name="connsiteY233" fmla="*/ 233744 h 1179513"/>
                    <a:gd name="connsiteX234" fmla="*/ 342251 w 1179513"/>
                    <a:gd name="connsiteY234" fmla="*/ 233744 h 1179513"/>
                    <a:gd name="connsiteX235" fmla="*/ 340815 w 1179513"/>
                    <a:gd name="connsiteY235" fmla="*/ 230170 h 1179513"/>
                    <a:gd name="connsiteX236" fmla="*/ 330766 w 1179513"/>
                    <a:gd name="connsiteY236" fmla="*/ 203722 h 1179513"/>
                    <a:gd name="connsiteX237" fmla="*/ 328612 w 1179513"/>
                    <a:gd name="connsiteY237" fmla="*/ 201578 h 1179513"/>
                    <a:gd name="connsiteX238" fmla="*/ 330766 w 1179513"/>
                    <a:gd name="connsiteY238" fmla="*/ 198718 h 1179513"/>
                    <a:gd name="connsiteX239" fmla="*/ 422647 w 1179513"/>
                    <a:gd name="connsiteY239" fmla="*/ 70052 h 1179513"/>
                    <a:gd name="connsiteX240" fmla="*/ 526014 w 1179513"/>
                    <a:gd name="connsiteY240" fmla="*/ 3574 h 1179513"/>
                    <a:gd name="connsiteX241" fmla="*/ 576262 w 1179513"/>
                    <a:gd name="connsiteY241" fmla="*/ 0 h 1179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</a:cxnLst>
                  <a:rect l="l" t="t" r="r" b="b"/>
                  <a:pathLst>
                    <a:path w="1179513" h="1179513">
                      <a:moveTo>
                        <a:pt x="879944" y="1017588"/>
                      </a:moveTo>
                      <a:cubicBezTo>
                        <a:pt x="873512" y="1026206"/>
                        <a:pt x="869939" y="1036260"/>
                        <a:pt x="869939" y="1047033"/>
                      </a:cubicBezTo>
                      <a:cubicBezTo>
                        <a:pt x="869939" y="1059241"/>
                        <a:pt x="874227" y="1071450"/>
                        <a:pt x="883517" y="1080786"/>
                      </a:cubicBezTo>
                      <a:cubicBezTo>
                        <a:pt x="887805" y="1085095"/>
                        <a:pt x="892808" y="1088686"/>
                        <a:pt x="898525" y="1090840"/>
                      </a:cubicBezTo>
                      <a:cubicBezTo>
                        <a:pt x="839922" y="1127466"/>
                        <a:pt x="774173" y="1153320"/>
                        <a:pt x="704850" y="1168401"/>
                      </a:cubicBezTo>
                      <a:cubicBezTo>
                        <a:pt x="724861" y="1154756"/>
                        <a:pt x="748445" y="1136084"/>
                        <a:pt x="769885" y="1114539"/>
                      </a:cubicBezTo>
                      <a:cubicBezTo>
                        <a:pt x="797042" y="1088686"/>
                        <a:pt x="821341" y="1057805"/>
                        <a:pt x="842781" y="1022615"/>
                      </a:cubicBezTo>
                      <a:cubicBezTo>
                        <a:pt x="847069" y="1024052"/>
                        <a:pt x="851357" y="1024770"/>
                        <a:pt x="855645" y="1024770"/>
                      </a:cubicBezTo>
                      <a:cubicBezTo>
                        <a:pt x="864221" y="1024770"/>
                        <a:pt x="872797" y="1021897"/>
                        <a:pt x="879944" y="1017588"/>
                      </a:cubicBezTo>
                      <a:close/>
                      <a:moveTo>
                        <a:pt x="262876" y="950913"/>
                      </a:moveTo>
                      <a:cubicBezTo>
                        <a:pt x="262876" y="950913"/>
                        <a:pt x="262876" y="950913"/>
                        <a:pt x="264307" y="954490"/>
                      </a:cubicBezTo>
                      <a:cubicBezTo>
                        <a:pt x="272893" y="970945"/>
                        <a:pt x="291496" y="979530"/>
                        <a:pt x="309383" y="974522"/>
                      </a:cubicBezTo>
                      <a:cubicBezTo>
                        <a:pt x="309383" y="974522"/>
                        <a:pt x="309383" y="974522"/>
                        <a:pt x="311530" y="974522"/>
                      </a:cubicBezTo>
                      <a:cubicBezTo>
                        <a:pt x="311530" y="974522"/>
                        <a:pt x="311530" y="974522"/>
                        <a:pt x="312961" y="975953"/>
                      </a:cubicBezTo>
                      <a:cubicBezTo>
                        <a:pt x="339434" y="1031040"/>
                        <a:pt x="373062" y="1079689"/>
                        <a:pt x="411699" y="1118322"/>
                      </a:cubicBezTo>
                      <a:cubicBezTo>
                        <a:pt x="433164" y="1138353"/>
                        <a:pt x="454628" y="1154808"/>
                        <a:pt x="474662" y="1168401"/>
                      </a:cubicBezTo>
                      <a:cubicBezTo>
                        <a:pt x="356606" y="1144792"/>
                        <a:pt x="251428" y="1084697"/>
                        <a:pt x="169862" y="1003139"/>
                      </a:cubicBezTo>
                      <a:cubicBezTo>
                        <a:pt x="186318" y="989546"/>
                        <a:pt x="214938" y="970945"/>
                        <a:pt x="259299" y="953059"/>
                      </a:cubicBezTo>
                      <a:cubicBezTo>
                        <a:pt x="259299" y="953059"/>
                        <a:pt x="259299" y="953059"/>
                        <a:pt x="262876" y="950913"/>
                      </a:cubicBezTo>
                      <a:close/>
                      <a:moveTo>
                        <a:pt x="626998" y="903288"/>
                      </a:moveTo>
                      <a:cubicBezTo>
                        <a:pt x="626998" y="903288"/>
                        <a:pt x="626998" y="903288"/>
                        <a:pt x="630581" y="903288"/>
                      </a:cubicBezTo>
                      <a:cubicBezTo>
                        <a:pt x="671428" y="904002"/>
                        <a:pt x="710125" y="906143"/>
                        <a:pt x="745956" y="910426"/>
                      </a:cubicBezTo>
                      <a:cubicBezTo>
                        <a:pt x="746673" y="921846"/>
                        <a:pt x="750972" y="933266"/>
                        <a:pt x="759572" y="941831"/>
                      </a:cubicBezTo>
                      <a:cubicBezTo>
                        <a:pt x="768171" y="951110"/>
                        <a:pt x="780354" y="956106"/>
                        <a:pt x="793253" y="956106"/>
                      </a:cubicBezTo>
                      <a:cubicBezTo>
                        <a:pt x="804002" y="956106"/>
                        <a:pt x="814034" y="952538"/>
                        <a:pt x="821917" y="946114"/>
                      </a:cubicBezTo>
                      <a:cubicBezTo>
                        <a:pt x="805435" y="964671"/>
                        <a:pt x="805435" y="992508"/>
                        <a:pt x="822634" y="1010352"/>
                      </a:cubicBezTo>
                      <a:cubicBezTo>
                        <a:pt x="824067" y="1011780"/>
                        <a:pt x="824784" y="1012493"/>
                        <a:pt x="825500" y="1013207"/>
                      </a:cubicBezTo>
                      <a:cubicBezTo>
                        <a:pt x="805435" y="1045326"/>
                        <a:pt x="783220" y="1073877"/>
                        <a:pt x="758855" y="1098145"/>
                      </a:cubicBezTo>
                      <a:cubicBezTo>
                        <a:pt x="717291" y="1139543"/>
                        <a:pt x="674295" y="1163097"/>
                        <a:pt x="644197" y="1175944"/>
                      </a:cubicBezTo>
                      <a:cubicBezTo>
                        <a:pt x="626998" y="1178086"/>
                        <a:pt x="611949" y="1179513"/>
                        <a:pt x="596900" y="1179513"/>
                      </a:cubicBezTo>
                      <a:cubicBezTo>
                        <a:pt x="596900" y="1179513"/>
                        <a:pt x="596900" y="1179513"/>
                        <a:pt x="596900" y="936121"/>
                      </a:cubicBezTo>
                      <a:cubicBezTo>
                        <a:pt x="596900" y="936121"/>
                        <a:pt x="596900" y="936121"/>
                        <a:pt x="599050" y="936121"/>
                      </a:cubicBezTo>
                      <a:cubicBezTo>
                        <a:pt x="614099" y="931125"/>
                        <a:pt x="624132" y="919705"/>
                        <a:pt x="626998" y="904716"/>
                      </a:cubicBezTo>
                      <a:cubicBezTo>
                        <a:pt x="626998" y="904716"/>
                        <a:pt x="626998" y="904716"/>
                        <a:pt x="626998" y="903288"/>
                      </a:cubicBezTo>
                      <a:close/>
                      <a:moveTo>
                        <a:pt x="543242" y="903288"/>
                      </a:moveTo>
                      <a:cubicBezTo>
                        <a:pt x="543242" y="903288"/>
                        <a:pt x="543242" y="903288"/>
                        <a:pt x="546114" y="903288"/>
                      </a:cubicBezTo>
                      <a:cubicBezTo>
                        <a:pt x="546114" y="903288"/>
                        <a:pt x="546114" y="903288"/>
                        <a:pt x="546114" y="904716"/>
                      </a:cubicBezTo>
                      <a:cubicBezTo>
                        <a:pt x="551138" y="919705"/>
                        <a:pt x="561188" y="931125"/>
                        <a:pt x="574827" y="936121"/>
                      </a:cubicBezTo>
                      <a:cubicBezTo>
                        <a:pt x="574827" y="936121"/>
                        <a:pt x="574827" y="936121"/>
                        <a:pt x="576262" y="936121"/>
                      </a:cubicBezTo>
                      <a:cubicBezTo>
                        <a:pt x="576262" y="936121"/>
                        <a:pt x="576262" y="936121"/>
                        <a:pt x="576262" y="1179513"/>
                      </a:cubicBezTo>
                      <a:cubicBezTo>
                        <a:pt x="563341" y="1178086"/>
                        <a:pt x="549703" y="1178086"/>
                        <a:pt x="536064" y="1175944"/>
                      </a:cubicBezTo>
                      <a:cubicBezTo>
                        <a:pt x="504480" y="1163097"/>
                        <a:pt x="464281" y="1139543"/>
                        <a:pt x="424083" y="1099572"/>
                      </a:cubicBezTo>
                      <a:cubicBezTo>
                        <a:pt x="387474" y="1063170"/>
                        <a:pt x="355890" y="1018203"/>
                        <a:pt x="330766" y="964671"/>
                      </a:cubicBezTo>
                      <a:cubicBezTo>
                        <a:pt x="330766" y="964671"/>
                        <a:pt x="330766" y="964671"/>
                        <a:pt x="328612" y="963244"/>
                      </a:cubicBezTo>
                      <a:cubicBezTo>
                        <a:pt x="328612" y="963244"/>
                        <a:pt x="328612" y="963244"/>
                        <a:pt x="330766" y="961103"/>
                      </a:cubicBezTo>
                      <a:cubicBezTo>
                        <a:pt x="337226" y="953251"/>
                        <a:pt x="340815" y="943259"/>
                        <a:pt x="340815" y="931125"/>
                      </a:cubicBezTo>
                      <a:cubicBezTo>
                        <a:pt x="340815" y="931125"/>
                        <a:pt x="340815" y="931125"/>
                        <a:pt x="340815" y="928270"/>
                      </a:cubicBezTo>
                      <a:cubicBezTo>
                        <a:pt x="340815" y="928270"/>
                        <a:pt x="340815" y="928270"/>
                        <a:pt x="343687" y="926128"/>
                      </a:cubicBezTo>
                      <a:cubicBezTo>
                        <a:pt x="402548" y="913281"/>
                        <a:pt x="469306" y="904716"/>
                        <a:pt x="543242" y="903288"/>
                      </a:cubicBezTo>
                      <a:close/>
                      <a:moveTo>
                        <a:pt x="988495" y="879475"/>
                      </a:moveTo>
                      <a:cubicBezTo>
                        <a:pt x="1007237" y="879475"/>
                        <a:pt x="1026700" y="881743"/>
                        <a:pt x="1046163" y="887035"/>
                      </a:cubicBezTo>
                      <a:cubicBezTo>
                        <a:pt x="1026700" y="882499"/>
                        <a:pt x="1007958" y="880231"/>
                        <a:pt x="988495" y="880231"/>
                      </a:cubicBezTo>
                      <a:cubicBezTo>
                        <a:pt x="965427" y="880231"/>
                        <a:pt x="943081" y="883255"/>
                        <a:pt x="920734" y="890058"/>
                      </a:cubicBezTo>
                      <a:cubicBezTo>
                        <a:pt x="914967" y="891570"/>
                        <a:pt x="909921" y="893838"/>
                        <a:pt x="904875" y="895350"/>
                      </a:cubicBezTo>
                      <a:cubicBezTo>
                        <a:pt x="910642" y="893838"/>
                        <a:pt x="916409" y="891570"/>
                        <a:pt x="922176" y="889303"/>
                      </a:cubicBezTo>
                      <a:cubicBezTo>
                        <a:pt x="944522" y="882499"/>
                        <a:pt x="966148" y="879475"/>
                        <a:pt x="988495" y="879475"/>
                      </a:cubicBezTo>
                      <a:close/>
                      <a:moveTo>
                        <a:pt x="975138" y="588963"/>
                      </a:moveTo>
                      <a:lnTo>
                        <a:pt x="1179513" y="588963"/>
                      </a:lnTo>
                      <a:cubicBezTo>
                        <a:pt x="1179513" y="588963"/>
                        <a:pt x="1179513" y="588963"/>
                        <a:pt x="1179513" y="590384"/>
                      </a:cubicBezTo>
                      <a:cubicBezTo>
                        <a:pt x="1179513" y="671376"/>
                        <a:pt x="1163135" y="748816"/>
                        <a:pt x="1133226" y="819151"/>
                      </a:cubicBezTo>
                      <a:cubicBezTo>
                        <a:pt x="1085515" y="796417"/>
                        <a:pt x="1037092" y="785049"/>
                        <a:pt x="987956" y="785049"/>
                      </a:cubicBezTo>
                      <a:cubicBezTo>
                        <a:pt x="968729" y="785049"/>
                        <a:pt x="949502" y="787181"/>
                        <a:pt x="930275" y="790733"/>
                      </a:cubicBezTo>
                      <a:cubicBezTo>
                        <a:pt x="940957" y="737449"/>
                        <a:pt x="946654" y="680612"/>
                        <a:pt x="948790" y="620223"/>
                      </a:cubicBezTo>
                      <a:cubicBezTo>
                        <a:pt x="948790" y="620223"/>
                        <a:pt x="948790" y="620223"/>
                        <a:pt x="948790" y="616671"/>
                      </a:cubicBezTo>
                      <a:cubicBezTo>
                        <a:pt x="948790" y="616671"/>
                        <a:pt x="948790" y="616671"/>
                        <a:pt x="950214" y="616671"/>
                      </a:cubicBezTo>
                      <a:cubicBezTo>
                        <a:pt x="962320" y="611698"/>
                        <a:pt x="970153" y="603883"/>
                        <a:pt x="973714" y="591805"/>
                      </a:cubicBezTo>
                      <a:cubicBezTo>
                        <a:pt x="973714" y="591805"/>
                        <a:pt x="973714" y="591805"/>
                        <a:pt x="975138" y="588963"/>
                      </a:cubicBezTo>
                      <a:close/>
                      <a:moveTo>
                        <a:pt x="626918" y="588963"/>
                      </a:moveTo>
                      <a:cubicBezTo>
                        <a:pt x="626918" y="588963"/>
                        <a:pt x="626918" y="588963"/>
                        <a:pt x="895653" y="588963"/>
                      </a:cubicBezTo>
                      <a:cubicBezTo>
                        <a:pt x="895653" y="588963"/>
                        <a:pt x="895653" y="588963"/>
                        <a:pt x="895653" y="591814"/>
                      </a:cubicBezTo>
                      <a:cubicBezTo>
                        <a:pt x="900656" y="605355"/>
                        <a:pt x="912091" y="615332"/>
                        <a:pt x="925671" y="618896"/>
                      </a:cubicBezTo>
                      <a:cubicBezTo>
                        <a:pt x="925671" y="618896"/>
                        <a:pt x="925671" y="618896"/>
                        <a:pt x="927100" y="618896"/>
                      </a:cubicBezTo>
                      <a:cubicBezTo>
                        <a:pt x="927100" y="618896"/>
                        <a:pt x="927100" y="618896"/>
                        <a:pt x="927100" y="621746"/>
                      </a:cubicBezTo>
                      <a:cubicBezTo>
                        <a:pt x="924956" y="684462"/>
                        <a:pt x="918524" y="742189"/>
                        <a:pt x="907803" y="795640"/>
                      </a:cubicBezTo>
                      <a:cubicBezTo>
                        <a:pt x="903515" y="797065"/>
                        <a:pt x="898511" y="798491"/>
                        <a:pt x="894223" y="799916"/>
                      </a:cubicBezTo>
                      <a:cubicBezTo>
                        <a:pt x="814175" y="823435"/>
                        <a:pt x="764859" y="870471"/>
                        <a:pt x="759856" y="875460"/>
                      </a:cubicBezTo>
                      <a:cubicBezTo>
                        <a:pt x="755568" y="879736"/>
                        <a:pt x="751994" y="884012"/>
                        <a:pt x="749850" y="889001"/>
                      </a:cubicBezTo>
                      <a:cubicBezTo>
                        <a:pt x="711970" y="884725"/>
                        <a:pt x="671231" y="882587"/>
                        <a:pt x="629063" y="881162"/>
                      </a:cubicBezTo>
                      <a:cubicBezTo>
                        <a:pt x="629063" y="881162"/>
                        <a:pt x="629063" y="881162"/>
                        <a:pt x="626918" y="881162"/>
                      </a:cubicBezTo>
                      <a:cubicBezTo>
                        <a:pt x="626918" y="881162"/>
                        <a:pt x="626918" y="881162"/>
                        <a:pt x="625489" y="878311"/>
                      </a:cubicBezTo>
                      <a:cubicBezTo>
                        <a:pt x="620486" y="866195"/>
                        <a:pt x="611909" y="856218"/>
                        <a:pt x="599044" y="853367"/>
                      </a:cubicBezTo>
                      <a:cubicBezTo>
                        <a:pt x="599044" y="853367"/>
                        <a:pt x="599044" y="853367"/>
                        <a:pt x="596900" y="851229"/>
                      </a:cubicBezTo>
                      <a:cubicBezTo>
                        <a:pt x="596900" y="851229"/>
                        <a:pt x="596900" y="851229"/>
                        <a:pt x="596900" y="618896"/>
                      </a:cubicBezTo>
                      <a:cubicBezTo>
                        <a:pt x="596900" y="618896"/>
                        <a:pt x="596900" y="618896"/>
                        <a:pt x="599044" y="616758"/>
                      </a:cubicBezTo>
                      <a:cubicBezTo>
                        <a:pt x="611909" y="613907"/>
                        <a:pt x="621915" y="603929"/>
                        <a:pt x="625489" y="591814"/>
                      </a:cubicBezTo>
                      <a:cubicBezTo>
                        <a:pt x="625489" y="591814"/>
                        <a:pt x="625489" y="591814"/>
                        <a:pt x="626918" y="588963"/>
                      </a:cubicBezTo>
                      <a:close/>
                      <a:moveTo>
                        <a:pt x="282272" y="588963"/>
                      </a:moveTo>
                      <a:cubicBezTo>
                        <a:pt x="282272" y="588963"/>
                        <a:pt x="282272" y="588963"/>
                        <a:pt x="548298" y="588963"/>
                      </a:cubicBezTo>
                      <a:cubicBezTo>
                        <a:pt x="548298" y="588963"/>
                        <a:pt x="548298" y="588963"/>
                        <a:pt x="548298" y="591817"/>
                      </a:cubicBezTo>
                      <a:cubicBezTo>
                        <a:pt x="553318" y="603946"/>
                        <a:pt x="563356" y="613935"/>
                        <a:pt x="574829" y="616789"/>
                      </a:cubicBezTo>
                      <a:cubicBezTo>
                        <a:pt x="574829" y="616789"/>
                        <a:pt x="574829" y="616789"/>
                        <a:pt x="576263" y="618929"/>
                      </a:cubicBezTo>
                      <a:cubicBezTo>
                        <a:pt x="576263" y="618929"/>
                        <a:pt x="576263" y="618929"/>
                        <a:pt x="576263" y="851525"/>
                      </a:cubicBezTo>
                      <a:cubicBezTo>
                        <a:pt x="576263" y="851525"/>
                        <a:pt x="576263" y="851525"/>
                        <a:pt x="574829" y="853665"/>
                      </a:cubicBezTo>
                      <a:cubicBezTo>
                        <a:pt x="563356" y="856519"/>
                        <a:pt x="553318" y="866508"/>
                        <a:pt x="548298" y="878637"/>
                      </a:cubicBezTo>
                      <a:cubicBezTo>
                        <a:pt x="548298" y="878637"/>
                        <a:pt x="548298" y="878637"/>
                        <a:pt x="548298" y="881491"/>
                      </a:cubicBezTo>
                      <a:cubicBezTo>
                        <a:pt x="548298" y="881491"/>
                        <a:pt x="548298" y="881491"/>
                        <a:pt x="544713" y="881491"/>
                      </a:cubicBezTo>
                      <a:cubicBezTo>
                        <a:pt x="467988" y="883632"/>
                        <a:pt x="397717" y="891480"/>
                        <a:pt x="336051" y="906463"/>
                      </a:cubicBezTo>
                      <a:cubicBezTo>
                        <a:pt x="336051" y="906463"/>
                        <a:pt x="336051" y="906463"/>
                        <a:pt x="333900" y="906463"/>
                      </a:cubicBezTo>
                      <a:cubicBezTo>
                        <a:pt x="333900" y="906463"/>
                        <a:pt x="333900" y="906463"/>
                        <a:pt x="332466" y="905036"/>
                      </a:cubicBezTo>
                      <a:cubicBezTo>
                        <a:pt x="326012" y="895047"/>
                        <a:pt x="313822" y="890053"/>
                        <a:pt x="302350" y="888626"/>
                      </a:cubicBezTo>
                      <a:cubicBezTo>
                        <a:pt x="302350" y="888626"/>
                        <a:pt x="302350" y="888626"/>
                        <a:pt x="300915" y="888626"/>
                      </a:cubicBezTo>
                      <a:cubicBezTo>
                        <a:pt x="300915" y="888626"/>
                        <a:pt x="300915" y="888626"/>
                        <a:pt x="298764" y="886486"/>
                      </a:cubicBezTo>
                      <a:cubicBezTo>
                        <a:pt x="273667" y="808716"/>
                        <a:pt x="260761" y="718817"/>
                        <a:pt x="257175" y="618929"/>
                      </a:cubicBezTo>
                      <a:cubicBezTo>
                        <a:pt x="257175" y="618929"/>
                        <a:pt x="257175" y="618929"/>
                        <a:pt x="257175" y="616789"/>
                      </a:cubicBezTo>
                      <a:cubicBezTo>
                        <a:pt x="257175" y="616789"/>
                        <a:pt x="257175" y="616789"/>
                        <a:pt x="258609" y="615362"/>
                      </a:cubicBezTo>
                      <a:cubicBezTo>
                        <a:pt x="270799" y="611795"/>
                        <a:pt x="277253" y="601806"/>
                        <a:pt x="282272" y="591817"/>
                      </a:cubicBezTo>
                      <a:cubicBezTo>
                        <a:pt x="282272" y="591817"/>
                        <a:pt x="282272" y="591817"/>
                        <a:pt x="282272" y="588963"/>
                      </a:cubicBezTo>
                      <a:close/>
                      <a:moveTo>
                        <a:pt x="0" y="588963"/>
                      </a:moveTo>
                      <a:cubicBezTo>
                        <a:pt x="0" y="588963"/>
                        <a:pt x="0" y="588963"/>
                        <a:pt x="202940" y="588963"/>
                      </a:cubicBezTo>
                      <a:cubicBezTo>
                        <a:pt x="202940" y="588963"/>
                        <a:pt x="202940" y="588963"/>
                        <a:pt x="205084" y="591813"/>
                      </a:cubicBezTo>
                      <a:cubicBezTo>
                        <a:pt x="210086" y="605351"/>
                        <a:pt x="221519" y="615326"/>
                        <a:pt x="235096" y="618889"/>
                      </a:cubicBezTo>
                      <a:cubicBezTo>
                        <a:pt x="235096" y="618889"/>
                        <a:pt x="235096" y="618889"/>
                        <a:pt x="237954" y="620314"/>
                      </a:cubicBezTo>
                      <a:cubicBezTo>
                        <a:pt x="237954" y="620314"/>
                        <a:pt x="237954" y="620314"/>
                        <a:pt x="237954" y="621739"/>
                      </a:cubicBezTo>
                      <a:cubicBezTo>
                        <a:pt x="241527" y="721492"/>
                        <a:pt x="254390" y="813408"/>
                        <a:pt x="279400" y="891073"/>
                      </a:cubicBezTo>
                      <a:cubicBezTo>
                        <a:pt x="279400" y="891073"/>
                        <a:pt x="279400" y="891073"/>
                        <a:pt x="279400" y="893210"/>
                      </a:cubicBezTo>
                      <a:cubicBezTo>
                        <a:pt x="279400" y="893210"/>
                        <a:pt x="279400" y="893210"/>
                        <a:pt x="277971" y="894635"/>
                      </a:cubicBezTo>
                      <a:cubicBezTo>
                        <a:pt x="266538" y="901048"/>
                        <a:pt x="259392" y="914586"/>
                        <a:pt x="257963" y="928124"/>
                      </a:cubicBezTo>
                      <a:cubicBezTo>
                        <a:pt x="257963" y="928124"/>
                        <a:pt x="257963" y="928124"/>
                        <a:pt x="257963" y="929549"/>
                      </a:cubicBezTo>
                      <a:cubicBezTo>
                        <a:pt x="257963" y="929549"/>
                        <a:pt x="257963" y="929549"/>
                        <a:pt x="256533" y="930974"/>
                      </a:cubicBezTo>
                      <a:cubicBezTo>
                        <a:pt x="206513" y="949499"/>
                        <a:pt x="172928" y="970875"/>
                        <a:pt x="155063" y="985838"/>
                      </a:cubicBezTo>
                      <a:cubicBezTo>
                        <a:pt x="58595" y="881097"/>
                        <a:pt x="0" y="743581"/>
                        <a:pt x="0" y="590388"/>
                      </a:cubicBezTo>
                      <a:cubicBezTo>
                        <a:pt x="0" y="588963"/>
                        <a:pt x="0" y="588963"/>
                        <a:pt x="0" y="588963"/>
                      </a:cubicBezTo>
                      <a:close/>
                      <a:moveTo>
                        <a:pt x="832043" y="258763"/>
                      </a:moveTo>
                      <a:cubicBezTo>
                        <a:pt x="832043" y="258763"/>
                        <a:pt x="832043" y="258763"/>
                        <a:pt x="833472" y="258763"/>
                      </a:cubicBezTo>
                      <a:cubicBezTo>
                        <a:pt x="833472" y="258763"/>
                        <a:pt x="833472" y="258763"/>
                        <a:pt x="835616" y="260192"/>
                      </a:cubicBezTo>
                      <a:cubicBezTo>
                        <a:pt x="845622" y="276627"/>
                        <a:pt x="862061" y="286631"/>
                        <a:pt x="882073" y="281629"/>
                      </a:cubicBezTo>
                      <a:cubicBezTo>
                        <a:pt x="882073" y="281629"/>
                        <a:pt x="882073" y="281629"/>
                        <a:pt x="885647" y="280200"/>
                      </a:cubicBezTo>
                      <a:cubicBezTo>
                        <a:pt x="885647" y="280200"/>
                        <a:pt x="885647" y="280200"/>
                        <a:pt x="885647" y="283773"/>
                      </a:cubicBezTo>
                      <a:cubicBezTo>
                        <a:pt x="910662" y="355229"/>
                        <a:pt x="923527" y="438832"/>
                        <a:pt x="927100" y="530296"/>
                      </a:cubicBezTo>
                      <a:cubicBezTo>
                        <a:pt x="927100" y="530296"/>
                        <a:pt x="927100" y="530296"/>
                        <a:pt x="927100" y="533868"/>
                      </a:cubicBezTo>
                      <a:cubicBezTo>
                        <a:pt x="927100" y="533868"/>
                        <a:pt x="927100" y="533868"/>
                        <a:pt x="925671" y="533868"/>
                      </a:cubicBezTo>
                      <a:cubicBezTo>
                        <a:pt x="910662" y="536727"/>
                        <a:pt x="898511" y="550303"/>
                        <a:pt x="893508" y="565309"/>
                      </a:cubicBezTo>
                      <a:cubicBezTo>
                        <a:pt x="893508" y="565309"/>
                        <a:pt x="893508" y="565309"/>
                        <a:pt x="893508" y="566738"/>
                      </a:cubicBezTo>
                      <a:cubicBezTo>
                        <a:pt x="893508" y="566738"/>
                        <a:pt x="893508" y="566738"/>
                        <a:pt x="626918" y="566738"/>
                      </a:cubicBezTo>
                      <a:cubicBezTo>
                        <a:pt x="626918" y="566738"/>
                        <a:pt x="626918" y="566738"/>
                        <a:pt x="626918" y="565309"/>
                      </a:cubicBezTo>
                      <a:cubicBezTo>
                        <a:pt x="624060" y="550303"/>
                        <a:pt x="611909" y="538870"/>
                        <a:pt x="599044" y="533868"/>
                      </a:cubicBezTo>
                      <a:cubicBezTo>
                        <a:pt x="599044" y="533868"/>
                        <a:pt x="599044" y="533868"/>
                        <a:pt x="596900" y="533868"/>
                      </a:cubicBezTo>
                      <a:cubicBezTo>
                        <a:pt x="596900" y="533868"/>
                        <a:pt x="596900" y="533868"/>
                        <a:pt x="596900" y="313784"/>
                      </a:cubicBezTo>
                      <a:cubicBezTo>
                        <a:pt x="596900" y="313784"/>
                        <a:pt x="596900" y="313784"/>
                        <a:pt x="599044" y="311641"/>
                      </a:cubicBezTo>
                      <a:cubicBezTo>
                        <a:pt x="611909" y="308782"/>
                        <a:pt x="624060" y="296635"/>
                        <a:pt x="626918" y="283773"/>
                      </a:cubicBezTo>
                      <a:cubicBezTo>
                        <a:pt x="626918" y="283773"/>
                        <a:pt x="626918" y="283773"/>
                        <a:pt x="626918" y="280200"/>
                      </a:cubicBezTo>
                      <a:cubicBezTo>
                        <a:pt x="626918" y="280200"/>
                        <a:pt x="626918" y="280200"/>
                        <a:pt x="630492" y="280200"/>
                      </a:cubicBezTo>
                      <a:cubicBezTo>
                        <a:pt x="704108" y="278771"/>
                        <a:pt x="772006" y="271625"/>
                        <a:pt x="832043" y="258763"/>
                      </a:cubicBezTo>
                      <a:close/>
                      <a:moveTo>
                        <a:pt x="336051" y="255588"/>
                      </a:moveTo>
                      <a:cubicBezTo>
                        <a:pt x="337485" y="255588"/>
                        <a:pt x="337485" y="255588"/>
                        <a:pt x="337485" y="255588"/>
                      </a:cubicBezTo>
                      <a:cubicBezTo>
                        <a:pt x="399151" y="269147"/>
                        <a:pt x="467988" y="279138"/>
                        <a:pt x="544713" y="280566"/>
                      </a:cubicBezTo>
                      <a:cubicBezTo>
                        <a:pt x="546147" y="280566"/>
                        <a:pt x="546147" y="280566"/>
                        <a:pt x="546147" y="280566"/>
                      </a:cubicBezTo>
                      <a:cubicBezTo>
                        <a:pt x="548298" y="281993"/>
                        <a:pt x="548298" y="281993"/>
                        <a:pt x="548298" y="281993"/>
                      </a:cubicBezTo>
                      <a:cubicBezTo>
                        <a:pt x="551166" y="296980"/>
                        <a:pt x="561205" y="309112"/>
                        <a:pt x="574829" y="311966"/>
                      </a:cubicBezTo>
                      <a:cubicBezTo>
                        <a:pt x="576263" y="314107"/>
                        <a:pt x="576263" y="314107"/>
                        <a:pt x="576263" y="314107"/>
                      </a:cubicBezTo>
                      <a:cubicBezTo>
                        <a:pt x="576263" y="533910"/>
                        <a:pt x="576263" y="533910"/>
                        <a:pt x="576263" y="533910"/>
                      </a:cubicBezTo>
                      <a:cubicBezTo>
                        <a:pt x="574829" y="533910"/>
                        <a:pt x="574829" y="533910"/>
                        <a:pt x="574829" y="533910"/>
                      </a:cubicBezTo>
                      <a:cubicBezTo>
                        <a:pt x="561205" y="538906"/>
                        <a:pt x="551166" y="550324"/>
                        <a:pt x="546147" y="565311"/>
                      </a:cubicBezTo>
                      <a:cubicBezTo>
                        <a:pt x="546147" y="566738"/>
                        <a:pt x="546147" y="566738"/>
                        <a:pt x="546147" y="566738"/>
                      </a:cubicBezTo>
                      <a:cubicBezTo>
                        <a:pt x="283706" y="566738"/>
                        <a:pt x="283706" y="566738"/>
                        <a:pt x="283706" y="566738"/>
                      </a:cubicBezTo>
                      <a:cubicBezTo>
                        <a:pt x="283706" y="565311"/>
                        <a:pt x="283706" y="565311"/>
                        <a:pt x="283706" y="565311"/>
                      </a:cubicBezTo>
                      <a:cubicBezTo>
                        <a:pt x="280838" y="551752"/>
                        <a:pt x="272233" y="541761"/>
                        <a:pt x="260761" y="536765"/>
                      </a:cubicBezTo>
                      <a:cubicBezTo>
                        <a:pt x="257175" y="535338"/>
                        <a:pt x="257175" y="535338"/>
                        <a:pt x="257175" y="535338"/>
                      </a:cubicBezTo>
                      <a:cubicBezTo>
                        <a:pt x="257175" y="533910"/>
                        <a:pt x="257175" y="533910"/>
                        <a:pt x="257175" y="533910"/>
                      </a:cubicBezTo>
                      <a:cubicBezTo>
                        <a:pt x="262195" y="436854"/>
                        <a:pt x="275819" y="351930"/>
                        <a:pt x="298764" y="279138"/>
                      </a:cubicBezTo>
                      <a:cubicBezTo>
                        <a:pt x="298764" y="276998"/>
                        <a:pt x="298764" y="276998"/>
                        <a:pt x="298764" y="276998"/>
                      </a:cubicBezTo>
                      <a:cubicBezTo>
                        <a:pt x="302350" y="276998"/>
                        <a:pt x="302350" y="276998"/>
                        <a:pt x="302350" y="276998"/>
                      </a:cubicBezTo>
                      <a:cubicBezTo>
                        <a:pt x="315973" y="275570"/>
                        <a:pt x="327446" y="269147"/>
                        <a:pt x="333900" y="257015"/>
                      </a:cubicBezTo>
                      <a:cubicBezTo>
                        <a:pt x="336051" y="255588"/>
                        <a:pt x="336051" y="255588"/>
                        <a:pt x="336051" y="255588"/>
                      </a:cubicBezTo>
                      <a:close/>
                      <a:moveTo>
                        <a:pt x="1019471" y="187325"/>
                      </a:moveTo>
                      <a:cubicBezTo>
                        <a:pt x="1112973" y="287171"/>
                        <a:pt x="1172929" y="420536"/>
                        <a:pt x="1177925" y="566738"/>
                      </a:cubicBezTo>
                      <a:cubicBezTo>
                        <a:pt x="1177925" y="566738"/>
                        <a:pt x="1177925" y="566738"/>
                        <a:pt x="974504" y="566738"/>
                      </a:cubicBezTo>
                      <a:cubicBezTo>
                        <a:pt x="974504" y="566738"/>
                        <a:pt x="974504" y="566738"/>
                        <a:pt x="974504" y="565312"/>
                      </a:cubicBezTo>
                      <a:cubicBezTo>
                        <a:pt x="971649" y="551761"/>
                        <a:pt x="961656" y="540350"/>
                        <a:pt x="949522" y="535358"/>
                      </a:cubicBezTo>
                      <a:cubicBezTo>
                        <a:pt x="949522" y="535358"/>
                        <a:pt x="949522" y="535358"/>
                        <a:pt x="948095" y="533932"/>
                      </a:cubicBezTo>
                      <a:cubicBezTo>
                        <a:pt x="948095" y="533932"/>
                        <a:pt x="948095" y="533932"/>
                        <a:pt x="948095" y="531792"/>
                      </a:cubicBezTo>
                      <a:cubicBezTo>
                        <a:pt x="943098" y="435513"/>
                        <a:pt x="928109" y="347078"/>
                        <a:pt x="903128" y="270767"/>
                      </a:cubicBezTo>
                      <a:cubicBezTo>
                        <a:pt x="903128" y="270767"/>
                        <a:pt x="903128" y="270767"/>
                        <a:pt x="901700" y="269341"/>
                      </a:cubicBezTo>
                      <a:cubicBezTo>
                        <a:pt x="901700" y="269341"/>
                        <a:pt x="901700" y="269341"/>
                        <a:pt x="903128" y="267202"/>
                      </a:cubicBezTo>
                      <a:cubicBezTo>
                        <a:pt x="910265" y="260783"/>
                        <a:pt x="913120" y="250798"/>
                        <a:pt x="913120" y="239387"/>
                      </a:cubicBezTo>
                      <a:cubicBezTo>
                        <a:pt x="913120" y="239387"/>
                        <a:pt x="913120" y="239387"/>
                        <a:pt x="913120" y="237248"/>
                      </a:cubicBezTo>
                      <a:cubicBezTo>
                        <a:pt x="913120" y="237248"/>
                        <a:pt x="913120" y="237248"/>
                        <a:pt x="916689" y="235821"/>
                      </a:cubicBezTo>
                      <a:cubicBezTo>
                        <a:pt x="964511" y="219418"/>
                        <a:pt x="998058" y="200875"/>
                        <a:pt x="1019471" y="187325"/>
                      </a:cubicBezTo>
                      <a:close/>
                      <a:moveTo>
                        <a:pt x="165132" y="180975"/>
                      </a:moveTo>
                      <a:cubicBezTo>
                        <a:pt x="182987" y="194573"/>
                        <a:pt x="212982" y="213181"/>
                        <a:pt x="256546" y="229643"/>
                      </a:cubicBezTo>
                      <a:cubicBezTo>
                        <a:pt x="256546" y="229643"/>
                        <a:pt x="256546" y="229643"/>
                        <a:pt x="257975" y="229643"/>
                      </a:cubicBezTo>
                      <a:cubicBezTo>
                        <a:pt x="257975" y="229643"/>
                        <a:pt x="257975" y="229643"/>
                        <a:pt x="257975" y="233221"/>
                      </a:cubicBezTo>
                      <a:cubicBezTo>
                        <a:pt x="257975" y="248251"/>
                        <a:pt x="266545" y="261134"/>
                        <a:pt x="277972" y="269722"/>
                      </a:cubicBezTo>
                      <a:cubicBezTo>
                        <a:pt x="277972" y="269722"/>
                        <a:pt x="277972" y="269722"/>
                        <a:pt x="279400" y="269722"/>
                      </a:cubicBezTo>
                      <a:cubicBezTo>
                        <a:pt x="279400" y="269722"/>
                        <a:pt x="279400" y="269722"/>
                        <a:pt x="279400" y="273301"/>
                      </a:cubicBezTo>
                      <a:cubicBezTo>
                        <a:pt x="256546" y="348449"/>
                        <a:pt x="241549" y="433618"/>
                        <a:pt x="237978" y="530237"/>
                      </a:cubicBezTo>
                      <a:cubicBezTo>
                        <a:pt x="237978" y="530237"/>
                        <a:pt x="237978" y="530237"/>
                        <a:pt x="237978" y="531669"/>
                      </a:cubicBezTo>
                      <a:cubicBezTo>
                        <a:pt x="237978" y="531669"/>
                        <a:pt x="237978" y="531669"/>
                        <a:pt x="235121" y="533816"/>
                      </a:cubicBezTo>
                      <a:cubicBezTo>
                        <a:pt x="220123" y="536679"/>
                        <a:pt x="206554" y="548846"/>
                        <a:pt x="202983" y="565307"/>
                      </a:cubicBezTo>
                      <a:cubicBezTo>
                        <a:pt x="202983" y="565307"/>
                        <a:pt x="202983" y="565307"/>
                        <a:pt x="201555" y="566738"/>
                      </a:cubicBezTo>
                      <a:cubicBezTo>
                        <a:pt x="201555" y="566738"/>
                        <a:pt x="201555" y="566738"/>
                        <a:pt x="1587" y="566738"/>
                      </a:cubicBezTo>
                      <a:cubicBezTo>
                        <a:pt x="6586" y="418588"/>
                        <a:pt x="68719" y="281173"/>
                        <a:pt x="165132" y="180975"/>
                      </a:cubicBezTo>
                      <a:close/>
                      <a:moveTo>
                        <a:pt x="458787" y="14288"/>
                      </a:moveTo>
                      <a:cubicBezTo>
                        <a:pt x="442352" y="25649"/>
                        <a:pt x="425202" y="37009"/>
                        <a:pt x="410911" y="51920"/>
                      </a:cubicBezTo>
                      <a:cubicBezTo>
                        <a:pt x="372323" y="88843"/>
                        <a:pt x="338738" y="133576"/>
                        <a:pt x="312299" y="188249"/>
                      </a:cubicBezTo>
                      <a:cubicBezTo>
                        <a:pt x="312299" y="188249"/>
                        <a:pt x="312299" y="188249"/>
                        <a:pt x="310870" y="189670"/>
                      </a:cubicBezTo>
                      <a:cubicBezTo>
                        <a:pt x="310870" y="189670"/>
                        <a:pt x="310870" y="189670"/>
                        <a:pt x="308726" y="189670"/>
                      </a:cubicBezTo>
                      <a:cubicBezTo>
                        <a:pt x="292291" y="184699"/>
                        <a:pt x="273712" y="193220"/>
                        <a:pt x="265851" y="206001"/>
                      </a:cubicBezTo>
                      <a:cubicBezTo>
                        <a:pt x="265851" y="206001"/>
                        <a:pt x="265851" y="206001"/>
                        <a:pt x="263707" y="209551"/>
                      </a:cubicBezTo>
                      <a:cubicBezTo>
                        <a:pt x="263707" y="209551"/>
                        <a:pt x="263707" y="209551"/>
                        <a:pt x="260849" y="208131"/>
                      </a:cubicBezTo>
                      <a:cubicBezTo>
                        <a:pt x="224405" y="193220"/>
                        <a:pt x="197251" y="178309"/>
                        <a:pt x="179387" y="164818"/>
                      </a:cubicBezTo>
                      <a:cubicBezTo>
                        <a:pt x="255847" y="91683"/>
                        <a:pt x="352315" y="39140"/>
                        <a:pt x="458787" y="14288"/>
                      </a:cubicBezTo>
                      <a:close/>
                      <a:moveTo>
                        <a:pt x="711200" y="11113"/>
                      </a:moveTo>
                      <a:cubicBezTo>
                        <a:pt x="823828" y="34825"/>
                        <a:pt x="925764" y="91591"/>
                        <a:pt x="1004888" y="170632"/>
                      </a:cubicBezTo>
                      <a:cubicBezTo>
                        <a:pt x="984929" y="184284"/>
                        <a:pt x="954990" y="200811"/>
                        <a:pt x="910794" y="215901"/>
                      </a:cubicBezTo>
                      <a:cubicBezTo>
                        <a:pt x="910794" y="215901"/>
                        <a:pt x="910794" y="215901"/>
                        <a:pt x="907230" y="215901"/>
                      </a:cubicBezTo>
                      <a:cubicBezTo>
                        <a:pt x="907230" y="215901"/>
                        <a:pt x="907230" y="215901"/>
                        <a:pt x="907230" y="214464"/>
                      </a:cubicBezTo>
                      <a:cubicBezTo>
                        <a:pt x="898676" y="202248"/>
                        <a:pt x="887270" y="195781"/>
                        <a:pt x="873727" y="195781"/>
                      </a:cubicBezTo>
                      <a:cubicBezTo>
                        <a:pt x="873727" y="195781"/>
                        <a:pt x="873727" y="195781"/>
                        <a:pt x="872301" y="195781"/>
                      </a:cubicBezTo>
                      <a:cubicBezTo>
                        <a:pt x="872301" y="195781"/>
                        <a:pt x="872301" y="195781"/>
                        <a:pt x="870875" y="194344"/>
                      </a:cubicBezTo>
                      <a:cubicBezTo>
                        <a:pt x="843788" y="139016"/>
                        <a:pt x="808859" y="93747"/>
                        <a:pt x="768940" y="56382"/>
                      </a:cubicBezTo>
                      <a:cubicBezTo>
                        <a:pt x="749693" y="38418"/>
                        <a:pt x="729734" y="23328"/>
                        <a:pt x="711200" y="11113"/>
                      </a:cubicBezTo>
                      <a:close/>
                      <a:moveTo>
                        <a:pt x="596900" y="0"/>
                      </a:moveTo>
                      <a:cubicBezTo>
                        <a:pt x="611935" y="0"/>
                        <a:pt x="626969" y="0"/>
                        <a:pt x="644152" y="1430"/>
                      </a:cubicBezTo>
                      <a:cubicBezTo>
                        <a:pt x="675653" y="13581"/>
                        <a:pt x="715745" y="35026"/>
                        <a:pt x="755837" y="73626"/>
                      </a:cubicBezTo>
                      <a:cubicBezTo>
                        <a:pt x="792350" y="106507"/>
                        <a:pt x="823851" y="148681"/>
                        <a:pt x="851056" y="198718"/>
                      </a:cubicBezTo>
                      <a:cubicBezTo>
                        <a:pt x="851056" y="198718"/>
                        <a:pt x="851056" y="198718"/>
                        <a:pt x="852488" y="200148"/>
                      </a:cubicBezTo>
                      <a:cubicBezTo>
                        <a:pt x="852488" y="200148"/>
                        <a:pt x="852488" y="200148"/>
                        <a:pt x="848909" y="203722"/>
                      </a:cubicBezTo>
                      <a:cubicBezTo>
                        <a:pt x="838886" y="210155"/>
                        <a:pt x="832442" y="221592"/>
                        <a:pt x="831010" y="233744"/>
                      </a:cubicBezTo>
                      <a:cubicBezTo>
                        <a:pt x="831010" y="233744"/>
                        <a:pt x="831010" y="233744"/>
                        <a:pt x="831010" y="236604"/>
                      </a:cubicBezTo>
                      <a:cubicBezTo>
                        <a:pt x="831010" y="236604"/>
                        <a:pt x="831010" y="236604"/>
                        <a:pt x="827431" y="236604"/>
                      </a:cubicBezTo>
                      <a:cubicBezTo>
                        <a:pt x="768724" y="250185"/>
                        <a:pt x="702142" y="256619"/>
                        <a:pt x="629117" y="258763"/>
                      </a:cubicBezTo>
                      <a:cubicBezTo>
                        <a:pt x="629117" y="258763"/>
                        <a:pt x="629117" y="258763"/>
                        <a:pt x="626969" y="258763"/>
                      </a:cubicBezTo>
                      <a:cubicBezTo>
                        <a:pt x="626969" y="258763"/>
                        <a:pt x="626969" y="258763"/>
                        <a:pt x="626969" y="256619"/>
                      </a:cubicBezTo>
                      <a:cubicBezTo>
                        <a:pt x="621958" y="243752"/>
                        <a:pt x="611935" y="233744"/>
                        <a:pt x="599048" y="228741"/>
                      </a:cubicBezTo>
                      <a:cubicBezTo>
                        <a:pt x="599048" y="228741"/>
                        <a:pt x="599048" y="228741"/>
                        <a:pt x="596900" y="228741"/>
                      </a:cubicBezTo>
                      <a:cubicBezTo>
                        <a:pt x="596900" y="228741"/>
                        <a:pt x="596900" y="228741"/>
                        <a:pt x="596900" y="0"/>
                      </a:cubicBezTo>
                      <a:close/>
                      <a:moveTo>
                        <a:pt x="576262" y="0"/>
                      </a:moveTo>
                      <a:cubicBezTo>
                        <a:pt x="576262" y="0"/>
                        <a:pt x="576262" y="0"/>
                        <a:pt x="576262" y="228741"/>
                      </a:cubicBezTo>
                      <a:cubicBezTo>
                        <a:pt x="576262" y="228741"/>
                        <a:pt x="576262" y="228741"/>
                        <a:pt x="574827" y="228741"/>
                      </a:cubicBezTo>
                      <a:cubicBezTo>
                        <a:pt x="563341" y="233744"/>
                        <a:pt x="553292" y="243752"/>
                        <a:pt x="548267" y="256619"/>
                      </a:cubicBezTo>
                      <a:cubicBezTo>
                        <a:pt x="548267" y="256619"/>
                        <a:pt x="548267" y="256619"/>
                        <a:pt x="546114" y="258763"/>
                      </a:cubicBezTo>
                      <a:cubicBezTo>
                        <a:pt x="546114" y="258763"/>
                        <a:pt x="546114" y="258763"/>
                        <a:pt x="544678" y="258763"/>
                      </a:cubicBezTo>
                      <a:cubicBezTo>
                        <a:pt x="470742" y="256619"/>
                        <a:pt x="402548" y="248755"/>
                        <a:pt x="343687" y="233744"/>
                      </a:cubicBezTo>
                      <a:cubicBezTo>
                        <a:pt x="343687" y="233744"/>
                        <a:pt x="343687" y="233744"/>
                        <a:pt x="342251" y="233744"/>
                      </a:cubicBezTo>
                      <a:cubicBezTo>
                        <a:pt x="342251" y="233744"/>
                        <a:pt x="342251" y="233744"/>
                        <a:pt x="340815" y="230170"/>
                      </a:cubicBezTo>
                      <a:cubicBezTo>
                        <a:pt x="340815" y="220163"/>
                        <a:pt x="337226" y="210155"/>
                        <a:pt x="330766" y="203722"/>
                      </a:cubicBezTo>
                      <a:cubicBezTo>
                        <a:pt x="330766" y="203722"/>
                        <a:pt x="330766" y="203722"/>
                        <a:pt x="328612" y="201578"/>
                      </a:cubicBezTo>
                      <a:cubicBezTo>
                        <a:pt x="328612" y="201578"/>
                        <a:pt x="328612" y="201578"/>
                        <a:pt x="330766" y="198718"/>
                      </a:cubicBezTo>
                      <a:cubicBezTo>
                        <a:pt x="355890" y="148681"/>
                        <a:pt x="386038" y="103648"/>
                        <a:pt x="422647" y="70052"/>
                      </a:cubicBezTo>
                      <a:cubicBezTo>
                        <a:pt x="459257" y="35026"/>
                        <a:pt x="495866" y="15011"/>
                        <a:pt x="526014" y="3574"/>
                      </a:cubicBezTo>
                      <a:cubicBezTo>
                        <a:pt x="543242" y="0"/>
                        <a:pt x="559752" y="0"/>
                        <a:pt x="576262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5" name="Freeform 13">
                  <a:extLst>
                    <a:ext uri="{FF2B5EF4-FFF2-40B4-BE49-F238E27FC236}">
                      <a16:creationId xmlns:a16="http://schemas.microsoft.com/office/drawing/2014/main" id="{3F42FB7F-1635-5FC1-648A-D14F7DFAFD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34163" y="2776538"/>
                  <a:ext cx="1306513" cy="1304925"/>
                </a:xfrm>
                <a:custGeom>
                  <a:avLst/>
                  <a:gdLst>
                    <a:gd name="connsiteX0" fmla="*/ 1054100 w 1306513"/>
                    <a:gd name="connsiteY0" fmla="*/ 1155700 h 1304925"/>
                    <a:gd name="connsiteX1" fmla="*/ 1066367 w 1306513"/>
                    <a:gd name="connsiteY1" fmla="*/ 1157127 h 1304925"/>
                    <a:gd name="connsiteX2" fmla="*/ 1093787 w 1306513"/>
                    <a:gd name="connsiteY2" fmla="*/ 1194237 h 1304925"/>
                    <a:gd name="connsiteX3" fmla="*/ 1054100 w 1306513"/>
                    <a:gd name="connsiteY3" fmla="*/ 1233488 h 1304925"/>
                    <a:gd name="connsiteX4" fmla="*/ 1014412 w 1306513"/>
                    <a:gd name="connsiteY4" fmla="*/ 1194951 h 1304925"/>
                    <a:gd name="connsiteX5" fmla="*/ 1014412 w 1306513"/>
                    <a:gd name="connsiteY5" fmla="*/ 1194237 h 1304925"/>
                    <a:gd name="connsiteX6" fmla="*/ 1054100 w 1306513"/>
                    <a:gd name="connsiteY6" fmla="*/ 1155700 h 1304925"/>
                    <a:gd name="connsiteX7" fmla="*/ 1052675 w 1306513"/>
                    <a:gd name="connsiteY7" fmla="*/ 1065212 h 1304925"/>
                    <a:gd name="connsiteX8" fmla="*/ 1071200 w 1306513"/>
                    <a:gd name="connsiteY8" fmla="*/ 1066666 h 1304925"/>
                    <a:gd name="connsiteX9" fmla="*/ 1105400 w 1306513"/>
                    <a:gd name="connsiteY9" fmla="*/ 1077568 h 1304925"/>
                    <a:gd name="connsiteX10" fmla="*/ 1133187 w 1306513"/>
                    <a:gd name="connsiteY10" fmla="*/ 1094284 h 1304925"/>
                    <a:gd name="connsiteX11" fmla="*/ 1136750 w 1306513"/>
                    <a:gd name="connsiteY11" fmla="*/ 1097192 h 1304925"/>
                    <a:gd name="connsiteX12" fmla="*/ 1139600 w 1306513"/>
                    <a:gd name="connsiteY12" fmla="*/ 1119723 h 1304925"/>
                    <a:gd name="connsiteX13" fmla="*/ 1126775 w 1306513"/>
                    <a:gd name="connsiteY13" fmla="*/ 1125537 h 1304925"/>
                    <a:gd name="connsiteX14" fmla="*/ 1117512 w 1306513"/>
                    <a:gd name="connsiteY14" fmla="*/ 1122630 h 1304925"/>
                    <a:gd name="connsiteX15" fmla="*/ 1111100 w 1306513"/>
                    <a:gd name="connsiteY15" fmla="*/ 1117542 h 1304925"/>
                    <a:gd name="connsiteX16" fmla="*/ 1081175 w 1306513"/>
                    <a:gd name="connsiteY16" fmla="*/ 1101552 h 1304925"/>
                    <a:gd name="connsiteX17" fmla="*/ 1052675 w 1306513"/>
                    <a:gd name="connsiteY17" fmla="*/ 1096465 h 1304925"/>
                    <a:gd name="connsiteX18" fmla="*/ 1038425 w 1306513"/>
                    <a:gd name="connsiteY18" fmla="*/ 1097918 h 1304925"/>
                    <a:gd name="connsiteX19" fmla="*/ 992112 w 1306513"/>
                    <a:gd name="connsiteY19" fmla="*/ 1121176 h 1304925"/>
                    <a:gd name="connsiteX20" fmla="*/ 981425 w 1306513"/>
                    <a:gd name="connsiteY20" fmla="*/ 1125537 h 1304925"/>
                    <a:gd name="connsiteX21" fmla="*/ 970025 w 1306513"/>
                    <a:gd name="connsiteY21" fmla="*/ 1121176 h 1304925"/>
                    <a:gd name="connsiteX22" fmla="*/ 970025 w 1306513"/>
                    <a:gd name="connsiteY22" fmla="*/ 1098645 h 1304925"/>
                    <a:gd name="connsiteX23" fmla="*/ 1052675 w 1306513"/>
                    <a:gd name="connsiteY23" fmla="*/ 1065212 h 1304925"/>
                    <a:gd name="connsiteX24" fmla="*/ 1052397 w 1306513"/>
                    <a:gd name="connsiteY24" fmla="*/ 973137 h 1304925"/>
                    <a:gd name="connsiteX25" fmla="*/ 1135869 w 1306513"/>
                    <a:gd name="connsiteY25" fmla="*/ 990365 h 1304925"/>
                    <a:gd name="connsiteX26" fmla="*/ 1164407 w 1306513"/>
                    <a:gd name="connsiteY26" fmla="*/ 1004721 h 1304925"/>
                    <a:gd name="connsiteX27" fmla="*/ 1191518 w 1306513"/>
                    <a:gd name="connsiteY27" fmla="*/ 1021949 h 1304925"/>
                    <a:gd name="connsiteX28" fmla="*/ 1197939 w 1306513"/>
                    <a:gd name="connsiteY28" fmla="*/ 1026974 h 1304925"/>
                    <a:gd name="connsiteX29" fmla="*/ 1200793 w 1306513"/>
                    <a:gd name="connsiteY29" fmla="*/ 1049227 h 1304925"/>
                    <a:gd name="connsiteX30" fmla="*/ 1188664 w 1306513"/>
                    <a:gd name="connsiteY30" fmla="*/ 1055687 h 1304925"/>
                    <a:gd name="connsiteX31" fmla="*/ 1178676 w 1306513"/>
                    <a:gd name="connsiteY31" fmla="*/ 1052098 h 1304925"/>
                    <a:gd name="connsiteX32" fmla="*/ 1172968 w 1306513"/>
                    <a:gd name="connsiteY32" fmla="*/ 1047791 h 1304925"/>
                    <a:gd name="connsiteX33" fmla="*/ 1145858 w 1306513"/>
                    <a:gd name="connsiteY33" fmla="*/ 1030563 h 1304925"/>
                    <a:gd name="connsiteX34" fmla="*/ 1116607 w 1306513"/>
                    <a:gd name="connsiteY34" fmla="*/ 1016207 h 1304925"/>
                    <a:gd name="connsiteX35" fmla="*/ 1052397 w 1306513"/>
                    <a:gd name="connsiteY35" fmla="*/ 1004004 h 1304925"/>
                    <a:gd name="connsiteX36" fmla="*/ 1029567 w 1306513"/>
                    <a:gd name="connsiteY36" fmla="*/ 1005439 h 1304925"/>
                    <a:gd name="connsiteX37" fmla="*/ 993894 w 1306513"/>
                    <a:gd name="connsiteY37" fmla="*/ 1014771 h 1304925"/>
                    <a:gd name="connsiteX38" fmla="*/ 931112 w 1306513"/>
                    <a:gd name="connsiteY38" fmla="*/ 1051380 h 1304925"/>
                    <a:gd name="connsiteX39" fmla="*/ 925404 w 1306513"/>
                    <a:gd name="connsiteY39" fmla="*/ 1054969 h 1304925"/>
                    <a:gd name="connsiteX40" fmla="*/ 920410 w 1306513"/>
                    <a:gd name="connsiteY40" fmla="*/ 1055687 h 1304925"/>
                    <a:gd name="connsiteX41" fmla="*/ 908995 w 1306513"/>
                    <a:gd name="connsiteY41" fmla="*/ 1050662 h 1304925"/>
                    <a:gd name="connsiteX42" fmla="*/ 905428 w 1306513"/>
                    <a:gd name="connsiteY42" fmla="*/ 1044920 h 1304925"/>
                    <a:gd name="connsiteX43" fmla="*/ 909708 w 1306513"/>
                    <a:gd name="connsiteY43" fmla="*/ 1028410 h 1304925"/>
                    <a:gd name="connsiteX44" fmla="*/ 913989 w 1306513"/>
                    <a:gd name="connsiteY44" fmla="*/ 1024103 h 1304925"/>
                    <a:gd name="connsiteX45" fmla="*/ 980339 w 1306513"/>
                    <a:gd name="connsiteY45" fmla="*/ 986058 h 1304925"/>
                    <a:gd name="connsiteX46" fmla="*/ 993894 w 1306513"/>
                    <a:gd name="connsiteY46" fmla="*/ 981751 h 1304925"/>
                    <a:gd name="connsiteX47" fmla="*/ 1052397 w 1306513"/>
                    <a:gd name="connsiteY47" fmla="*/ 973137 h 1304925"/>
                    <a:gd name="connsiteX48" fmla="*/ 1051683 w 1306513"/>
                    <a:gd name="connsiteY48" fmla="*/ 879475 h 1304925"/>
                    <a:gd name="connsiteX49" fmla="*/ 1183672 w 1306513"/>
                    <a:gd name="connsiteY49" fmla="*/ 910468 h 1304925"/>
                    <a:gd name="connsiteX50" fmla="*/ 1211497 w 1306513"/>
                    <a:gd name="connsiteY50" fmla="*/ 924556 h 1304925"/>
                    <a:gd name="connsiteX51" fmla="*/ 1238608 w 1306513"/>
                    <a:gd name="connsiteY51" fmla="*/ 941462 h 1304925"/>
                    <a:gd name="connsiteX52" fmla="*/ 1261439 w 1306513"/>
                    <a:gd name="connsiteY52" fmla="*/ 958367 h 1304925"/>
                    <a:gd name="connsiteX53" fmla="*/ 1264293 w 1306513"/>
                    <a:gd name="connsiteY53" fmla="*/ 980203 h 1304925"/>
                    <a:gd name="connsiteX54" fmla="*/ 1252164 w 1306513"/>
                    <a:gd name="connsiteY54" fmla="*/ 985838 h 1304925"/>
                    <a:gd name="connsiteX55" fmla="*/ 1242176 w 1306513"/>
                    <a:gd name="connsiteY55" fmla="*/ 982316 h 1304925"/>
                    <a:gd name="connsiteX56" fmla="*/ 1224339 w 1306513"/>
                    <a:gd name="connsiteY56" fmla="*/ 968933 h 1304925"/>
                    <a:gd name="connsiteX57" fmla="*/ 1197228 w 1306513"/>
                    <a:gd name="connsiteY57" fmla="*/ 952027 h 1304925"/>
                    <a:gd name="connsiteX58" fmla="*/ 1169403 w 1306513"/>
                    <a:gd name="connsiteY58" fmla="*/ 937235 h 1304925"/>
                    <a:gd name="connsiteX59" fmla="*/ 1052397 w 1306513"/>
                    <a:gd name="connsiteY59" fmla="*/ 910468 h 1304925"/>
                    <a:gd name="connsiteX60" fmla="*/ 978197 w 1306513"/>
                    <a:gd name="connsiteY60" fmla="*/ 921034 h 1304925"/>
                    <a:gd name="connsiteX61" fmla="*/ 977484 w 1306513"/>
                    <a:gd name="connsiteY61" fmla="*/ 921034 h 1304925"/>
                    <a:gd name="connsiteX62" fmla="*/ 953940 w 1306513"/>
                    <a:gd name="connsiteY62" fmla="*/ 929487 h 1304925"/>
                    <a:gd name="connsiteX63" fmla="*/ 891156 w 1306513"/>
                    <a:gd name="connsiteY63" fmla="*/ 963298 h 1304925"/>
                    <a:gd name="connsiteX64" fmla="*/ 869039 w 1306513"/>
                    <a:gd name="connsiteY64" fmla="*/ 980203 h 1304925"/>
                    <a:gd name="connsiteX65" fmla="*/ 867612 w 1306513"/>
                    <a:gd name="connsiteY65" fmla="*/ 981612 h 1304925"/>
                    <a:gd name="connsiteX66" fmla="*/ 856910 w 1306513"/>
                    <a:gd name="connsiteY66" fmla="*/ 985838 h 1304925"/>
                    <a:gd name="connsiteX67" fmla="*/ 845495 w 1306513"/>
                    <a:gd name="connsiteY67" fmla="*/ 981612 h 1304925"/>
                    <a:gd name="connsiteX68" fmla="*/ 841928 w 1306513"/>
                    <a:gd name="connsiteY68" fmla="*/ 975977 h 1304925"/>
                    <a:gd name="connsiteX69" fmla="*/ 846208 w 1306513"/>
                    <a:gd name="connsiteY69" fmla="*/ 959071 h 1304925"/>
                    <a:gd name="connsiteX70" fmla="*/ 849776 w 1306513"/>
                    <a:gd name="connsiteY70" fmla="*/ 955549 h 1304925"/>
                    <a:gd name="connsiteX71" fmla="*/ 963928 w 1306513"/>
                    <a:gd name="connsiteY71" fmla="*/ 892859 h 1304925"/>
                    <a:gd name="connsiteX72" fmla="*/ 967496 w 1306513"/>
                    <a:gd name="connsiteY72" fmla="*/ 892154 h 1304925"/>
                    <a:gd name="connsiteX73" fmla="*/ 986759 w 1306513"/>
                    <a:gd name="connsiteY73" fmla="*/ 886519 h 1304925"/>
                    <a:gd name="connsiteX74" fmla="*/ 1051683 w 1306513"/>
                    <a:gd name="connsiteY74" fmla="*/ 879475 h 1304925"/>
                    <a:gd name="connsiteX75" fmla="*/ 653257 w 1306513"/>
                    <a:gd name="connsiteY75" fmla="*/ 0 h 1304925"/>
                    <a:gd name="connsiteX76" fmla="*/ 1114968 w 1306513"/>
                    <a:gd name="connsiteY76" fmla="*/ 191313 h 1304925"/>
                    <a:gd name="connsiteX77" fmla="*/ 1306513 w 1306513"/>
                    <a:gd name="connsiteY77" fmla="*/ 652463 h 1304925"/>
                    <a:gd name="connsiteX78" fmla="*/ 1252194 w 1306513"/>
                    <a:gd name="connsiteY78" fmla="*/ 913733 h 1304925"/>
                    <a:gd name="connsiteX79" fmla="*/ 1225035 w 1306513"/>
                    <a:gd name="connsiteY79" fmla="*/ 896601 h 1304925"/>
                    <a:gd name="connsiteX80" fmla="*/ 1275065 w 1306513"/>
                    <a:gd name="connsiteY80" fmla="*/ 652463 h 1304925"/>
                    <a:gd name="connsiteX81" fmla="*/ 653257 w 1306513"/>
                    <a:gd name="connsiteY81" fmla="*/ 31410 h 1304925"/>
                    <a:gd name="connsiteX82" fmla="*/ 31448 w 1306513"/>
                    <a:gd name="connsiteY82" fmla="*/ 652463 h 1304925"/>
                    <a:gd name="connsiteX83" fmla="*/ 653257 w 1306513"/>
                    <a:gd name="connsiteY83" fmla="*/ 1273516 h 1304925"/>
                    <a:gd name="connsiteX84" fmla="*/ 986317 w 1306513"/>
                    <a:gd name="connsiteY84" fmla="*/ 1177145 h 1304925"/>
                    <a:gd name="connsiteX85" fmla="*/ 983459 w 1306513"/>
                    <a:gd name="connsiteY85" fmla="*/ 1194992 h 1304925"/>
                    <a:gd name="connsiteX86" fmla="*/ 986317 w 1306513"/>
                    <a:gd name="connsiteY86" fmla="*/ 1214266 h 1304925"/>
                    <a:gd name="connsiteX87" fmla="*/ 653257 w 1306513"/>
                    <a:gd name="connsiteY87" fmla="*/ 1304925 h 1304925"/>
                    <a:gd name="connsiteX88" fmla="*/ 191546 w 1306513"/>
                    <a:gd name="connsiteY88" fmla="*/ 1113612 h 1304925"/>
                    <a:gd name="connsiteX89" fmla="*/ 0 w 1306513"/>
                    <a:gd name="connsiteY89" fmla="*/ 652463 h 1304925"/>
                    <a:gd name="connsiteX90" fmla="*/ 191546 w 1306513"/>
                    <a:gd name="connsiteY90" fmla="*/ 191313 h 1304925"/>
                    <a:gd name="connsiteX91" fmla="*/ 653257 w 1306513"/>
                    <a:gd name="connsiteY91" fmla="*/ 0 h 130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1306513" h="1304925">
                      <a:moveTo>
                        <a:pt x="1054100" y="1155700"/>
                      </a:moveTo>
                      <a:cubicBezTo>
                        <a:pt x="1058429" y="1155700"/>
                        <a:pt x="1062037" y="1156414"/>
                        <a:pt x="1066367" y="1157127"/>
                      </a:cubicBezTo>
                      <a:cubicBezTo>
                        <a:pt x="1082242" y="1162123"/>
                        <a:pt x="1093787" y="1177110"/>
                        <a:pt x="1093787" y="1194237"/>
                      </a:cubicBezTo>
                      <a:cubicBezTo>
                        <a:pt x="1093787" y="1216360"/>
                        <a:pt x="1075747" y="1233488"/>
                        <a:pt x="1054100" y="1233488"/>
                      </a:cubicBezTo>
                      <a:cubicBezTo>
                        <a:pt x="1032452" y="1233488"/>
                        <a:pt x="1015134" y="1216360"/>
                        <a:pt x="1014412" y="1194951"/>
                      </a:cubicBezTo>
                      <a:cubicBezTo>
                        <a:pt x="1014412" y="1194951"/>
                        <a:pt x="1014412" y="1194951"/>
                        <a:pt x="1014412" y="1194237"/>
                      </a:cubicBezTo>
                      <a:cubicBezTo>
                        <a:pt x="1014412" y="1172828"/>
                        <a:pt x="1032452" y="1155700"/>
                        <a:pt x="1054100" y="1155700"/>
                      </a:cubicBezTo>
                      <a:close/>
                      <a:moveTo>
                        <a:pt x="1052675" y="1065212"/>
                      </a:moveTo>
                      <a:cubicBezTo>
                        <a:pt x="1059087" y="1065212"/>
                        <a:pt x="1064787" y="1065212"/>
                        <a:pt x="1071200" y="1066666"/>
                      </a:cubicBezTo>
                      <a:cubicBezTo>
                        <a:pt x="1082600" y="1068119"/>
                        <a:pt x="1093287" y="1071753"/>
                        <a:pt x="1105400" y="1077568"/>
                      </a:cubicBezTo>
                      <a:cubicBezTo>
                        <a:pt x="1113950" y="1081202"/>
                        <a:pt x="1123212" y="1087016"/>
                        <a:pt x="1133187" y="1094284"/>
                      </a:cubicBezTo>
                      <a:cubicBezTo>
                        <a:pt x="1133900" y="1095011"/>
                        <a:pt x="1135325" y="1096465"/>
                        <a:pt x="1136750" y="1097192"/>
                      </a:cubicBezTo>
                      <a:cubicBezTo>
                        <a:pt x="1143162" y="1102279"/>
                        <a:pt x="1144587" y="1112455"/>
                        <a:pt x="1139600" y="1119723"/>
                      </a:cubicBezTo>
                      <a:cubicBezTo>
                        <a:pt x="1136037" y="1123357"/>
                        <a:pt x="1131762" y="1125537"/>
                        <a:pt x="1126775" y="1125537"/>
                      </a:cubicBezTo>
                      <a:cubicBezTo>
                        <a:pt x="1123212" y="1125537"/>
                        <a:pt x="1120362" y="1124810"/>
                        <a:pt x="1117512" y="1122630"/>
                      </a:cubicBezTo>
                      <a:cubicBezTo>
                        <a:pt x="1115375" y="1120449"/>
                        <a:pt x="1113237" y="1118996"/>
                        <a:pt x="1111100" y="1117542"/>
                      </a:cubicBezTo>
                      <a:cubicBezTo>
                        <a:pt x="1100412" y="1110274"/>
                        <a:pt x="1090437" y="1105187"/>
                        <a:pt x="1081175" y="1101552"/>
                      </a:cubicBezTo>
                      <a:cubicBezTo>
                        <a:pt x="1071200" y="1097918"/>
                        <a:pt x="1061225" y="1096465"/>
                        <a:pt x="1052675" y="1096465"/>
                      </a:cubicBezTo>
                      <a:cubicBezTo>
                        <a:pt x="1047687" y="1096465"/>
                        <a:pt x="1042700" y="1097192"/>
                        <a:pt x="1038425" y="1097918"/>
                      </a:cubicBezTo>
                      <a:cubicBezTo>
                        <a:pt x="1010637" y="1103006"/>
                        <a:pt x="993537" y="1119723"/>
                        <a:pt x="992112" y="1121176"/>
                      </a:cubicBezTo>
                      <a:cubicBezTo>
                        <a:pt x="989262" y="1124084"/>
                        <a:pt x="984987" y="1125537"/>
                        <a:pt x="981425" y="1125537"/>
                      </a:cubicBezTo>
                      <a:cubicBezTo>
                        <a:pt x="977150" y="1125537"/>
                        <a:pt x="972875" y="1124084"/>
                        <a:pt x="970025" y="1121176"/>
                      </a:cubicBezTo>
                      <a:cubicBezTo>
                        <a:pt x="963612" y="1114635"/>
                        <a:pt x="964325" y="1104460"/>
                        <a:pt x="970025" y="1098645"/>
                      </a:cubicBezTo>
                      <a:cubicBezTo>
                        <a:pt x="985700" y="1082655"/>
                        <a:pt x="1015625" y="1065212"/>
                        <a:pt x="1052675" y="1065212"/>
                      </a:cubicBezTo>
                      <a:close/>
                      <a:moveTo>
                        <a:pt x="1052397" y="973137"/>
                      </a:moveTo>
                      <a:cubicBezTo>
                        <a:pt x="1077367" y="973137"/>
                        <a:pt x="1105905" y="977444"/>
                        <a:pt x="1135869" y="990365"/>
                      </a:cubicBezTo>
                      <a:cubicBezTo>
                        <a:pt x="1145144" y="993954"/>
                        <a:pt x="1155132" y="998979"/>
                        <a:pt x="1164407" y="1004721"/>
                      </a:cubicBezTo>
                      <a:cubicBezTo>
                        <a:pt x="1172968" y="1009746"/>
                        <a:pt x="1182243" y="1015489"/>
                        <a:pt x="1191518" y="1021949"/>
                      </a:cubicBezTo>
                      <a:cubicBezTo>
                        <a:pt x="1193658" y="1023385"/>
                        <a:pt x="1195799" y="1025538"/>
                        <a:pt x="1197939" y="1026974"/>
                      </a:cubicBezTo>
                      <a:cubicBezTo>
                        <a:pt x="1205073" y="1032717"/>
                        <a:pt x="1206500" y="1042048"/>
                        <a:pt x="1200793" y="1049227"/>
                      </a:cubicBezTo>
                      <a:cubicBezTo>
                        <a:pt x="1197939" y="1053534"/>
                        <a:pt x="1192945" y="1055687"/>
                        <a:pt x="1188664" y="1055687"/>
                      </a:cubicBezTo>
                      <a:cubicBezTo>
                        <a:pt x="1185097" y="1055687"/>
                        <a:pt x="1181530" y="1054251"/>
                        <a:pt x="1178676" y="1052098"/>
                      </a:cubicBezTo>
                      <a:cubicBezTo>
                        <a:pt x="1176536" y="1050662"/>
                        <a:pt x="1175109" y="1049227"/>
                        <a:pt x="1172968" y="1047791"/>
                      </a:cubicBezTo>
                      <a:cubicBezTo>
                        <a:pt x="1163694" y="1040613"/>
                        <a:pt x="1154419" y="1034870"/>
                        <a:pt x="1145858" y="1030563"/>
                      </a:cubicBezTo>
                      <a:cubicBezTo>
                        <a:pt x="1135869" y="1024821"/>
                        <a:pt x="1125881" y="1019796"/>
                        <a:pt x="1116607" y="1016207"/>
                      </a:cubicBezTo>
                      <a:cubicBezTo>
                        <a:pt x="1093776" y="1007593"/>
                        <a:pt x="1071660" y="1004004"/>
                        <a:pt x="1052397" y="1004004"/>
                      </a:cubicBezTo>
                      <a:cubicBezTo>
                        <a:pt x="1044549" y="1004004"/>
                        <a:pt x="1036701" y="1004721"/>
                        <a:pt x="1029567" y="1005439"/>
                      </a:cubicBezTo>
                      <a:cubicBezTo>
                        <a:pt x="1016725" y="1007593"/>
                        <a:pt x="1004596" y="1010464"/>
                        <a:pt x="993894" y="1014771"/>
                      </a:cubicBezTo>
                      <a:cubicBezTo>
                        <a:pt x="956082" y="1027692"/>
                        <a:pt x="933252" y="1049227"/>
                        <a:pt x="931112" y="1051380"/>
                      </a:cubicBezTo>
                      <a:cubicBezTo>
                        <a:pt x="929685" y="1052816"/>
                        <a:pt x="927544" y="1054251"/>
                        <a:pt x="925404" y="1054969"/>
                      </a:cubicBezTo>
                      <a:cubicBezTo>
                        <a:pt x="923977" y="1054969"/>
                        <a:pt x="921837" y="1055687"/>
                        <a:pt x="920410" y="1055687"/>
                      </a:cubicBezTo>
                      <a:cubicBezTo>
                        <a:pt x="916129" y="1055687"/>
                        <a:pt x="911849" y="1053534"/>
                        <a:pt x="908995" y="1050662"/>
                      </a:cubicBezTo>
                      <a:cubicBezTo>
                        <a:pt x="907568" y="1049227"/>
                        <a:pt x="906141" y="1047073"/>
                        <a:pt x="905428" y="1044920"/>
                      </a:cubicBezTo>
                      <a:cubicBezTo>
                        <a:pt x="903287" y="1039177"/>
                        <a:pt x="904714" y="1032717"/>
                        <a:pt x="909708" y="1028410"/>
                      </a:cubicBezTo>
                      <a:cubicBezTo>
                        <a:pt x="909708" y="1028410"/>
                        <a:pt x="911135" y="1026256"/>
                        <a:pt x="913989" y="1024103"/>
                      </a:cubicBezTo>
                      <a:cubicBezTo>
                        <a:pt x="923264" y="1016207"/>
                        <a:pt x="946807" y="998261"/>
                        <a:pt x="980339" y="986058"/>
                      </a:cubicBezTo>
                      <a:cubicBezTo>
                        <a:pt x="984620" y="984622"/>
                        <a:pt x="989614" y="983187"/>
                        <a:pt x="993894" y="981751"/>
                      </a:cubicBezTo>
                      <a:cubicBezTo>
                        <a:pt x="1010304" y="976726"/>
                        <a:pt x="1030280" y="973137"/>
                        <a:pt x="1052397" y="973137"/>
                      </a:cubicBezTo>
                      <a:close/>
                      <a:moveTo>
                        <a:pt x="1051683" y="879475"/>
                      </a:moveTo>
                      <a:cubicBezTo>
                        <a:pt x="1090923" y="879475"/>
                        <a:pt x="1135871" y="887928"/>
                        <a:pt x="1183672" y="910468"/>
                      </a:cubicBezTo>
                      <a:cubicBezTo>
                        <a:pt x="1192947" y="914695"/>
                        <a:pt x="1202222" y="919625"/>
                        <a:pt x="1211497" y="924556"/>
                      </a:cubicBezTo>
                      <a:cubicBezTo>
                        <a:pt x="1220772" y="929487"/>
                        <a:pt x="1230047" y="935122"/>
                        <a:pt x="1238608" y="941462"/>
                      </a:cubicBezTo>
                      <a:cubicBezTo>
                        <a:pt x="1246456" y="947097"/>
                        <a:pt x="1254304" y="952027"/>
                        <a:pt x="1261439" y="958367"/>
                      </a:cubicBezTo>
                      <a:cubicBezTo>
                        <a:pt x="1268573" y="963298"/>
                        <a:pt x="1270000" y="973159"/>
                        <a:pt x="1264293" y="980203"/>
                      </a:cubicBezTo>
                      <a:cubicBezTo>
                        <a:pt x="1261439" y="983725"/>
                        <a:pt x="1256445" y="985838"/>
                        <a:pt x="1252164" y="985838"/>
                      </a:cubicBezTo>
                      <a:cubicBezTo>
                        <a:pt x="1248597" y="985838"/>
                        <a:pt x="1245029" y="985134"/>
                        <a:pt x="1242176" y="982316"/>
                      </a:cubicBezTo>
                      <a:cubicBezTo>
                        <a:pt x="1236468" y="978090"/>
                        <a:pt x="1230047" y="973159"/>
                        <a:pt x="1224339" y="968933"/>
                      </a:cubicBezTo>
                      <a:cubicBezTo>
                        <a:pt x="1215064" y="963298"/>
                        <a:pt x="1206503" y="957662"/>
                        <a:pt x="1197228" y="952027"/>
                      </a:cubicBezTo>
                      <a:cubicBezTo>
                        <a:pt x="1187953" y="947097"/>
                        <a:pt x="1178678" y="942166"/>
                        <a:pt x="1169403" y="937235"/>
                      </a:cubicBezTo>
                      <a:cubicBezTo>
                        <a:pt x="1130877" y="919625"/>
                        <a:pt x="1091637" y="910468"/>
                        <a:pt x="1052397" y="910468"/>
                      </a:cubicBezTo>
                      <a:cubicBezTo>
                        <a:pt x="1027426" y="910468"/>
                        <a:pt x="1002455" y="913990"/>
                        <a:pt x="978197" y="921034"/>
                      </a:cubicBezTo>
                      <a:cubicBezTo>
                        <a:pt x="978197" y="921034"/>
                        <a:pt x="978197" y="921034"/>
                        <a:pt x="977484" y="921034"/>
                      </a:cubicBezTo>
                      <a:cubicBezTo>
                        <a:pt x="969636" y="923852"/>
                        <a:pt x="961074" y="926669"/>
                        <a:pt x="953940" y="929487"/>
                      </a:cubicBezTo>
                      <a:cubicBezTo>
                        <a:pt x="927542" y="940053"/>
                        <a:pt x="906139" y="952732"/>
                        <a:pt x="891156" y="963298"/>
                      </a:cubicBezTo>
                      <a:cubicBezTo>
                        <a:pt x="879741" y="971046"/>
                        <a:pt x="872606" y="977385"/>
                        <a:pt x="869039" y="980203"/>
                      </a:cubicBezTo>
                      <a:cubicBezTo>
                        <a:pt x="868325" y="980907"/>
                        <a:pt x="867612" y="981612"/>
                        <a:pt x="867612" y="981612"/>
                      </a:cubicBezTo>
                      <a:cubicBezTo>
                        <a:pt x="864758" y="984429"/>
                        <a:pt x="861191" y="985838"/>
                        <a:pt x="856910" y="985838"/>
                      </a:cubicBezTo>
                      <a:cubicBezTo>
                        <a:pt x="852629" y="985838"/>
                        <a:pt x="849062" y="984429"/>
                        <a:pt x="845495" y="981612"/>
                      </a:cubicBezTo>
                      <a:cubicBezTo>
                        <a:pt x="844068" y="979499"/>
                        <a:pt x="843355" y="978090"/>
                        <a:pt x="841928" y="975977"/>
                      </a:cubicBezTo>
                      <a:cubicBezTo>
                        <a:pt x="839787" y="970342"/>
                        <a:pt x="841214" y="964002"/>
                        <a:pt x="846208" y="959071"/>
                      </a:cubicBezTo>
                      <a:cubicBezTo>
                        <a:pt x="846208" y="959071"/>
                        <a:pt x="847635" y="957662"/>
                        <a:pt x="849776" y="955549"/>
                      </a:cubicBezTo>
                      <a:cubicBezTo>
                        <a:pt x="862618" y="944279"/>
                        <a:pt x="903285" y="911877"/>
                        <a:pt x="963928" y="892859"/>
                      </a:cubicBezTo>
                      <a:cubicBezTo>
                        <a:pt x="965355" y="892859"/>
                        <a:pt x="966069" y="892154"/>
                        <a:pt x="967496" y="892154"/>
                      </a:cubicBezTo>
                      <a:cubicBezTo>
                        <a:pt x="973917" y="890041"/>
                        <a:pt x="980338" y="888632"/>
                        <a:pt x="986759" y="886519"/>
                      </a:cubicBezTo>
                      <a:cubicBezTo>
                        <a:pt x="1006022" y="882293"/>
                        <a:pt x="1028139" y="879475"/>
                        <a:pt x="1051683" y="879475"/>
                      </a:cubicBezTo>
                      <a:close/>
                      <a:moveTo>
                        <a:pt x="653257" y="0"/>
                      </a:moveTo>
                      <a:cubicBezTo>
                        <a:pt x="827649" y="0"/>
                        <a:pt x="992035" y="67816"/>
                        <a:pt x="1114968" y="191313"/>
                      </a:cubicBezTo>
                      <a:cubicBezTo>
                        <a:pt x="1238615" y="314096"/>
                        <a:pt x="1306513" y="478282"/>
                        <a:pt x="1306513" y="652463"/>
                      </a:cubicBezTo>
                      <a:cubicBezTo>
                        <a:pt x="1306513" y="743836"/>
                        <a:pt x="1287930" y="832354"/>
                        <a:pt x="1252194" y="913733"/>
                      </a:cubicBezTo>
                      <a:cubicBezTo>
                        <a:pt x="1242903" y="907309"/>
                        <a:pt x="1234326" y="901598"/>
                        <a:pt x="1225035" y="896601"/>
                      </a:cubicBezTo>
                      <a:cubicBezTo>
                        <a:pt x="1257197" y="821646"/>
                        <a:pt x="1275065" y="738839"/>
                        <a:pt x="1275065" y="652463"/>
                      </a:cubicBezTo>
                      <a:cubicBezTo>
                        <a:pt x="1275065" y="309813"/>
                        <a:pt x="996324" y="31410"/>
                        <a:pt x="653257" y="31410"/>
                      </a:cubicBezTo>
                      <a:cubicBezTo>
                        <a:pt x="310190" y="31410"/>
                        <a:pt x="31448" y="309813"/>
                        <a:pt x="31448" y="652463"/>
                      </a:cubicBezTo>
                      <a:cubicBezTo>
                        <a:pt x="31448" y="995113"/>
                        <a:pt x="310190" y="1273516"/>
                        <a:pt x="653257" y="1273516"/>
                      </a:cubicBezTo>
                      <a:cubicBezTo>
                        <a:pt x="775474" y="1273516"/>
                        <a:pt x="889830" y="1237823"/>
                        <a:pt x="986317" y="1177145"/>
                      </a:cubicBezTo>
                      <a:cubicBezTo>
                        <a:pt x="984173" y="1182856"/>
                        <a:pt x="983459" y="1189281"/>
                        <a:pt x="983459" y="1194992"/>
                      </a:cubicBezTo>
                      <a:cubicBezTo>
                        <a:pt x="983459" y="1202130"/>
                        <a:pt x="984173" y="1207841"/>
                        <a:pt x="986317" y="1214266"/>
                      </a:cubicBezTo>
                      <a:cubicBezTo>
                        <a:pt x="886256" y="1273516"/>
                        <a:pt x="772615" y="1304925"/>
                        <a:pt x="653257" y="1304925"/>
                      </a:cubicBezTo>
                      <a:cubicBezTo>
                        <a:pt x="478864" y="1304925"/>
                        <a:pt x="314478" y="1237109"/>
                        <a:pt x="191546" y="1113612"/>
                      </a:cubicBezTo>
                      <a:cubicBezTo>
                        <a:pt x="67899" y="990829"/>
                        <a:pt x="0" y="826643"/>
                        <a:pt x="0" y="652463"/>
                      </a:cubicBezTo>
                      <a:cubicBezTo>
                        <a:pt x="0" y="478282"/>
                        <a:pt x="67899" y="314096"/>
                        <a:pt x="191546" y="191313"/>
                      </a:cubicBezTo>
                      <a:cubicBezTo>
                        <a:pt x="314478" y="67816"/>
                        <a:pt x="478864" y="0"/>
                        <a:pt x="6532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CC6E369-17F8-7FC7-DF41-D461642D2BD3}"/>
              </a:ext>
            </a:extLst>
          </p:cNvPr>
          <p:cNvGrpSpPr/>
          <p:nvPr/>
        </p:nvGrpSpPr>
        <p:grpSpPr>
          <a:xfrm>
            <a:off x="3825444" y="952118"/>
            <a:ext cx="1203756" cy="2874243"/>
            <a:chOff x="3825444" y="952118"/>
            <a:chExt cx="1203756" cy="287424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1721418-F06C-1502-3589-5512EF6D3D85}"/>
                </a:ext>
              </a:extLst>
            </p:cNvPr>
            <p:cNvSpPr/>
            <p:nvPr/>
          </p:nvSpPr>
          <p:spPr>
            <a:xfrm>
              <a:off x="3825444" y="952118"/>
              <a:ext cx="1203756" cy="1203654"/>
            </a:xfrm>
            <a:prstGeom prst="ellipse">
              <a:avLst/>
            </a:prstGeom>
            <a:solidFill>
              <a:srgbClr val="FFFFFF"/>
            </a:solidFill>
            <a:ln w="19050" cap="rnd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6DBBB03-D0DB-4205-8208-B51E5C8A1AB7}"/>
                </a:ext>
              </a:extLst>
            </p:cNvPr>
            <p:cNvGrpSpPr/>
            <p:nvPr/>
          </p:nvGrpSpPr>
          <p:grpSpPr>
            <a:xfrm>
              <a:off x="4028961" y="1264279"/>
              <a:ext cx="796720" cy="2562082"/>
              <a:chOff x="4028961" y="1264279"/>
              <a:chExt cx="796720" cy="2562082"/>
            </a:xfrm>
          </p:grpSpPr>
          <p:sp>
            <p:nvSpPr>
              <p:cNvPr id="27" name="AutoShape 3">
                <a:extLst>
                  <a:ext uri="{FF2B5EF4-FFF2-40B4-BE49-F238E27FC236}">
                    <a16:creationId xmlns:a16="http://schemas.microsoft.com/office/drawing/2014/main" id="{40240F07-45E6-95AB-4139-6307A1901765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4028961" y="3029642"/>
                <a:ext cx="796720" cy="796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1A3D71E5-8F79-A872-B3B3-E3BC5E452FB8}"/>
                  </a:ext>
                </a:extLst>
              </p:cNvPr>
              <p:cNvGrpSpPr/>
              <p:nvPr/>
            </p:nvGrpSpPr>
            <p:grpSpPr>
              <a:xfrm>
                <a:off x="4152006" y="1264279"/>
                <a:ext cx="549860" cy="605739"/>
                <a:chOff x="5526086" y="-1037538"/>
                <a:chExt cx="1135063" cy="1250415"/>
              </a:xfrm>
            </p:grpSpPr>
            <p:sp>
              <p:nvSpPr>
                <p:cNvPr id="29" name="Freeform 10">
                  <a:extLst>
                    <a:ext uri="{FF2B5EF4-FFF2-40B4-BE49-F238E27FC236}">
                      <a16:creationId xmlns:a16="http://schemas.microsoft.com/office/drawing/2014/main" id="{4203F5F2-DD88-7601-CD8D-540CACD2BE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6086" y="-958699"/>
                  <a:ext cx="1135063" cy="1171576"/>
                </a:xfrm>
                <a:custGeom>
                  <a:avLst/>
                  <a:gdLst>
                    <a:gd name="connsiteX0" fmla="*/ 94826 w 1135063"/>
                    <a:gd name="connsiteY0" fmla="*/ 1008062 h 1171575"/>
                    <a:gd name="connsiteX1" fmla="*/ 132614 w 1135063"/>
                    <a:gd name="connsiteY1" fmla="*/ 1008062 h 1171575"/>
                    <a:gd name="connsiteX2" fmla="*/ 163985 w 1135063"/>
                    <a:gd name="connsiteY2" fmla="*/ 1008062 h 1171575"/>
                    <a:gd name="connsiteX3" fmla="*/ 971078 w 1135063"/>
                    <a:gd name="connsiteY3" fmla="*/ 1008062 h 1171575"/>
                    <a:gd name="connsiteX4" fmla="*/ 1002449 w 1135063"/>
                    <a:gd name="connsiteY4" fmla="*/ 1008062 h 1171575"/>
                    <a:gd name="connsiteX5" fmla="*/ 1040237 w 1135063"/>
                    <a:gd name="connsiteY5" fmla="*/ 1008062 h 1171575"/>
                    <a:gd name="connsiteX6" fmla="*/ 1055922 w 1135063"/>
                    <a:gd name="connsiteY6" fmla="*/ 1023840 h 1171575"/>
                    <a:gd name="connsiteX7" fmla="*/ 1055922 w 1135063"/>
                    <a:gd name="connsiteY7" fmla="*/ 1055395 h 1171575"/>
                    <a:gd name="connsiteX8" fmla="*/ 1119378 w 1135063"/>
                    <a:gd name="connsiteY8" fmla="*/ 1055395 h 1171575"/>
                    <a:gd name="connsiteX9" fmla="*/ 1135063 w 1135063"/>
                    <a:gd name="connsiteY9" fmla="*/ 1071172 h 1171575"/>
                    <a:gd name="connsiteX10" fmla="*/ 1135063 w 1135063"/>
                    <a:gd name="connsiteY10" fmla="*/ 1155798 h 1171575"/>
                    <a:gd name="connsiteX11" fmla="*/ 1119378 w 1135063"/>
                    <a:gd name="connsiteY11" fmla="*/ 1171575 h 1171575"/>
                    <a:gd name="connsiteX12" fmla="*/ 15685 w 1135063"/>
                    <a:gd name="connsiteY12" fmla="*/ 1171575 h 1171575"/>
                    <a:gd name="connsiteX13" fmla="*/ 0 w 1135063"/>
                    <a:gd name="connsiteY13" fmla="*/ 1155798 h 1171575"/>
                    <a:gd name="connsiteX14" fmla="*/ 0 w 1135063"/>
                    <a:gd name="connsiteY14" fmla="*/ 1071172 h 1171575"/>
                    <a:gd name="connsiteX15" fmla="*/ 15685 w 1135063"/>
                    <a:gd name="connsiteY15" fmla="*/ 1055395 h 1171575"/>
                    <a:gd name="connsiteX16" fmla="*/ 79140 w 1135063"/>
                    <a:gd name="connsiteY16" fmla="*/ 1055395 h 1171575"/>
                    <a:gd name="connsiteX17" fmla="*/ 79140 w 1135063"/>
                    <a:gd name="connsiteY17" fmla="*/ 1023840 h 1171575"/>
                    <a:gd name="connsiteX18" fmla="*/ 94826 w 1135063"/>
                    <a:gd name="connsiteY18" fmla="*/ 1008062 h 1171575"/>
                    <a:gd name="connsiteX19" fmla="*/ 971550 w 1135063"/>
                    <a:gd name="connsiteY19" fmla="*/ 434975 h 1171575"/>
                    <a:gd name="connsiteX20" fmla="*/ 1003300 w 1135063"/>
                    <a:gd name="connsiteY20" fmla="*/ 461963 h 1171575"/>
                    <a:gd name="connsiteX21" fmla="*/ 1003300 w 1135063"/>
                    <a:gd name="connsiteY21" fmla="*/ 977900 h 1171575"/>
                    <a:gd name="connsiteX22" fmla="*/ 971550 w 1135063"/>
                    <a:gd name="connsiteY22" fmla="*/ 977900 h 1171575"/>
                    <a:gd name="connsiteX23" fmla="*/ 163513 w 1135063"/>
                    <a:gd name="connsiteY23" fmla="*/ 434975 h 1171575"/>
                    <a:gd name="connsiteX24" fmla="*/ 163513 w 1135063"/>
                    <a:gd name="connsiteY24" fmla="*/ 977900 h 1171575"/>
                    <a:gd name="connsiteX25" fmla="*/ 131763 w 1135063"/>
                    <a:gd name="connsiteY25" fmla="*/ 977900 h 1171575"/>
                    <a:gd name="connsiteX26" fmla="*/ 131763 w 1135063"/>
                    <a:gd name="connsiteY26" fmla="*/ 461963 h 1171575"/>
                    <a:gd name="connsiteX27" fmla="*/ 240529 w 1135063"/>
                    <a:gd name="connsiteY27" fmla="*/ 0 h 1171575"/>
                    <a:gd name="connsiteX28" fmla="*/ 329385 w 1135063"/>
                    <a:gd name="connsiteY28" fmla="*/ 0 h 1171575"/>
                    <a:gd name="connsiteX29" fmla="*/ 336551 w 1135063"/>
                    <a:gd name="connsiteY29" fmla="*/ 7117 h 1171575"/>
                    <a:gd name="connsiteX30" fmla="*/ 336551 w 1135063"/>
                    <a:gd name="connsiteY30" fmla="*/ 76857 h 1171575"/>
                    <a:gd name="connsiteX31" fmla="*/ 233363 w 1135063"/>
                    <a:gd name="connsiteY31" fmla="*/ 165100 h 1171575"/>
                    <a:gd name="connsiteX32" fmla="*/ 233363 w 1135063"/>
                    <a:gd name="connsiteY32" fmla="*/ 7117 h 1171575"/>
                    <a:gd name="connsiteX33" fmla="*/ 240529 w 1135063"/>
                    <a:gd name="connsiteY33" fmla="*/ 0 h 1171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135063" h="1171575">
                      <a:moveTo>
                        <a:pt x="94826" y="1008062"/>
                      </a:moveTo>
                      <a:cubicBezTo>
                        <a:pt x="94826" y="1008062"/>
                        <a:pt x="94826" y="1008062"/>
                        <a:pt x="132614" y="1008062"/>
                      </a:cubicBezTo>
                      <a:cubicBezTo>
                        <a:pt x="132614" y="1008062"/>
                        <a:pt x="132614" y="1008062"/>
                        <a:pt x="163985" y="1008062"/>
                      </a:cubicBezTo>
                      <a:cubicBezTo>
                        <a:pt x="163985" y="1008062"/>
                        <a:pt x="163985" y="1008062"/>
                        <a:pt x="971078" y="1008062"/>
                      </a:cubicBezTo>
                      <a:cubicBezTo>
                        <a:pt x="971078" y="1008062"/>
                        <a:pt x="971078" y="1008062"/>
                        <a:pt x="1002449" y="1008062"/>
                      </a:cubicBezTo>
                      <a:cubicBezTo>
                        <a:pt x="1002449" y="1008062"/>
                        <a:pt x="1002449" y="1008062"/>
                        <a:pt x="1040237" y="1008062"/>
                      </a:cubicBezTo>
                      <a:cubicBezTo>
                        <a:pt x="1049506" y="1008062"/>
                        <a:pt x="1055922" y="1015234"/>
                        <a:pt x="1055922" y="1023840"/>
                      </a:cubicBezTo>
                      <a:cubicBezTo>
                        <a:pt x="1055922" y="1023840"/>
                        <a:pt x="1055922" y="1023840"/>
                        <a:pt x="1055922" y="1055395"/>
                      </a:cubicBezTo>
                      <a:cubicBezTo>
                        <a:pt x="1055922" y="1055395"/>
                        <a:pt x="1055922" y="1055395"/>
                        <a:pt x="1119378" y="1055395"/>
                      </a:cubicBezTo>
                      <a:cubicBezTo>
                        <a:pt x="1127933" y="1055395"/>
                        <a:pt x="1135063" y="1062566"/>
                        <a:pt x="1135063" y="1071172"/>
                      </a:cubicBezTo>
                      <a:cubicBezTo>
                        <a:pt x="1135063" y="1071172"/>
                        <a:pt x="1135063" y="1071172"/>
                        <a:pt x="1135063" y="1155798"/>
                      </a:cubicBezTo>
                      <a:cubicBezTo>
                        <a:pt x="1135063" y="1164404"/>
                        <a:pt x="1127933" y="1171575"/>
                        <a:pt x="1119378" y="1171575"/>
                      </a:cubicBezTo>
                      <a:cubicBezTo>
                        <a:pt x="1119378" y="1171575"/>
                        <a:pt x="1119378" y="1171575"/>
                        <a:pt x="15685" y="1171575"/>
                      </a:cubicBezTo>
                      <a:cubicBezTo>
                        <a:pt x="7130" y="1171575"/>
                        <a:pt x="0" y="1164404"/>
                        <a:pt x="0" y="1155798"/>
                      </a:cubicBezTo>
                      <a:cubicBezTo>
                        <a:pt x="0" y="1155798"/>
                        <a:pt x="0" y="1155798"/>
                        <a:pt x="0" y="1071172"/>
                      </a:cubicBezTo>
                      <a:cubicBezTo>
                        <a:pt x="0" y="1062566"/>
                        <a:pt x="7130" y="1055395"/>
                        <a:pt x="15685" y="1055395"/>
                      </a:cubicBezTo>
                      <a:cubicBezTo>
                        <a:pt x="15685" y="1055395"/>
                        <a:pt x="15685" y="1055395"/>
                        <a:pt x="79140" y="1055395"/>
                      </a:cubicBezTo>
                      <a:cubicBezTo>
                        <a:pt x="79140" y="1055395"/>
                        <a:pt x="79140" y="1055395"/>
                        <a:pt x="79140" y="1023840"/>
                      </a:cubicBezTo>
                      <a:cubicBezTo>
                        <a:pt x="79140" y="1015234"/>
                        <a:pt x="85557" y="1008062"/>
                        <a:pt x="94826" y="1008062"/>
                      </a:cubicBezTo>
                      <a:close/>
                      <a:moveTo>
                        <a:pt x="971550" y="434975"/>
                      </a:moveTo>
                      <a:lnTo>
                        <a:pt x="1003300" y="461963"/>
                      </a:lnTo>
                      <a:lnTo>
                        <a:pt x="1003300" y="977900"/>
                      </a:lnTo>
                      <a:lnTo>
                        <a:pt x="971550" y="977900"/>
                      </a:lnTo>
                      <a:close/>
                      <a:moveTo>
                        <a:pt x="163513" y="434975"/>
                      </a:moveTo>
                      <a:lnTo>
                        <a:pt x="163513" y="977900"/>
                      </a:lnTo>
                      <a:lnTo>
                        <a:pt x="131763" y="977900"/>
                      </a:lnTo>
                      <a:lnTo>
                        <a:pt x="131763" y="461963"/>
                      </a:lnTo>
                      <a:close/>
                      <a:moveTo>
                        <a:pt x="240529" y="0"/>
                      </a:moveTo>
                      <a:cubicBezTo>
                        <a:pt x="240529" y="0"/>
                        <a:pt x="240529" y="0"/>
                        <a:pt x="329385" y="0"/>
                      </a:cubicBezTo>
                      <a:cubicBezTo>
                        <a:pt x="333685" y="0"/>
                        <a:pt x="336551" y="2847"/>
                        <a:pt x="336551" y="7117"/>
                      </a:cubicBezTo>
                      <a:lnTo>
                        <a:pt x="336551" y="76857"/>
                      </a:lnTo>
                      <a:cubicBezTo>
                        <a:pt x="336551" y="76857"/>
                        <a:pt x="336551" y="76857"/>
                        <a:pt x="233363" y="165100"/>
                      </a:cubicBezTo>
                      <a:cubicBezTo>
                        <a:pt x="233363" y="165100"/>
                        <a:pt x="233363" y="165100"/>
                        <a:pt x="233363" y="7117"/>
                      </a:cubicBezTo>
                      <a:cubicBezTo>
                        <a:pt x="233363" y="2847"/>
                        <a:pt x="236230" y="0"/>
                        <a:pt x="24052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Freeform 11">
                  <a:extLst>
                    <a:ext uri="{FF2B5EF4-FFF2-40B4-BE49-F238E27FC236}">
                      <a16:creationId xmlns:a16="http://schemas.microsoft.com/office/drawing/2014/main" id="{CBBB211B-BC0B-1B81-0DFA-BF278A471A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5137" y="-1037538"/>
                  <a:ext cx="1096963" cy="1056740"/>
                </a:xfrm>
                <a:custGeom>
                  <a:avLst/>
                  <a:gdLst>
                    <a:gd name="connsiteX0" fmla="*/ 613618 w 1096963"/>
                    <a:gd name="connsiteY0" fmla="*/ 705902 h 1056740"/>
                    <a:gd name="connsiteX1" fmla="*/ 775446 w 1096963"/>
                    <a:gd name="connsiteY1" fmla="*/ 705902 h 1056740"/>
                    <a:gd name="connsiteX2" fmla="*/ 782638 w 1096963"/>
                    <a:gd name="connsiteY2" fmla="*/ 713762 h 1056740"/>
                    <a:gd name="connsiteX3" fmla="*/ 782638 w 1096963"/>
                    <a:gd name="connsiteY3" fmla="*/ 1048880 h 1056740"/>
                    <a:gd name="connsiteX4" fmla="*/ 775446 w 1096963"/>
                    <a:gd name="connsiteY4" fmla="*/ 1056740 h 1056740"/>
                    <a:gd name="connsiteX5" fmla="*/ 613618 w 1096963"/>
                    <a:gd name="connsiteY5" fmla="*/ 1056740 h 1056740"/>
                    <a:gd name="connsiteX6" fmla="*/ 606425 w 1096963"/>
                    <a:gd name="connsiteY6" fmla="*/ 1048880 h 1056740"/>
                    <a:gd name="connsiteX7" fmla="*/ 606425 w 1096963"/>
                    <a:gd name="connsiteY7" fmla="*/ 713762 h 1056740"/>
                    <a:gd name="connsiteX8" fmla="*/ 613618 w 1096963"/>
                    <a:gd name="connsiteY8" fmla="*/ 705902 h 1056740"/>
                    <a:gd name="connsiteX9" fmla="*/ 323041 w 1096963"/>
                    <a:gd name="connsiteY9" fmla="*/ 705902 h 1056740"/>
                    <a:gd name="connsiteX10" fmla="*/ 483411 w 1096963"/>
                    <a:gd name="connsiteY10" fmla="*/ 705902 h 1056740"/>
                    <a:gd name="connsiteX11" fmla="*/ 490538 w 1096963"/>
                    <a:gd name="connsiteY11" fmla="*/ 713065 h 1056740"/>
                    <a:gd name="connsiteX12" fmla="*/ 490538 w 1096963"/>
                    <a:gd name="connsiteY12" fmla="*/ 874952 h 1056740"/>
                    <a:gd name="connsiteX13" fmla="*/ 483411 w 1096963"/>
                    <a:gd name="connsiteY13" fmla="*/ 882115 h 1056740"/>
                    <a:gd name="connsiteX14" fmla="*/ 323041 w 1096963"/>
                    <a:gd name="connsiteY14" fmla="*/ 882115 h 1056740"/>
                    <a:gd name="connsiteX15" fmla="*/ 315913 w 1096963"/>
                    <a:gd name="connsiteY15" fmla="*/ 874952 h 1056740"/>
                    <a:gd name="connsiteX16" fmla="*/ 315913 w 1096963"/>
                    <a:gd name="connsiteY16" fmla="*/ 713065 h 1056740"/>
                    <a:gd name="connsiteX17" fmla="*/ 323041 w 1096963"/>
                    <a:gd name="connsiteY17" fmla="*/ 705902 h 1056740"/>
                    <a:gd name="connsiteX18" fmla="*/ 613618 w 1096963"/>
                    <a:gd name="connsiteY18" fmla="*/ 432852 h 1056740"/>
                    <a:gd name="connsiteX19" fmla="*/ 775446 w 1096963"/>
                    <a:gd name="connsiteY19" fmla="*/ 432852 h 1056740"/>
                    <a:gd name="connsiteX20" fmla="*/ 782638 w 1096963"/>
                    <a:gd name="connsiteY20" fmla="*/ 440015 h 1056740"/>
                    <a:gd name="connsiteX21" fmla="*/ 782638 w 1096963"/>
                    <a:gd name="connsiteY21" fmla="*/ 601902 h 1056740"/>
                    <a:gd name="connsiteX22" fmla="*/ 775446 w 1096963"/>
                    <a:gd name="connsiteY22" fmla="*/ 609065 h 1056740"/>
                    <a:gd name="connsiteX23" fmla="*/ 613618 w 1096963"/>
                    <a:gd name="connsiteY23" fmla="*/ 609065 h 1056740"/>
                    <a:gd name="connsiteX24" fmla="*/ 606425 w 1096963"/>
                    <a:gd name="connsiteY24" fmla="*/ 601902 h 1056740"/>
                    <a:gd name="connsiteX25" fmla="*/ 606425 w 1096963"/>
                    <a:gd name="connsiteY25" fmla="*/ 440015 h 1056740"/>
                    <a:gd name="connsiteX26" fmla="*/ 613618 w 1096963"/>
                    <a:gd name="connsiteY26" fmla="*/ 432852 h 1056740"/>
                    <a:gd name="connsiteX27" fmla="*/ 323041 w 1096963"/>
                    <a:gd name="connsiteY27" fmla="*/ 432852 h 1056740"/>
                    <a:gd name="connsiteX28" fmla="*/ 483411 w 1096963"/>
                    <a:gd name="connsiteY28" fmla="*/ 432852 h 1056740"/>
                    <a:gd name="connsiteX29" fmla="*/ 490538 w 1096963"/>
                    <a:gd name="connsiteY29" fmla="*/ 440015 h 1056740"/>
                    <a:gd name="connsiteX30" fmla="*/ 490538 w 1096963"/>
                    <a:gd name="connsiteY30" fmla="*/ 601902 h 1056740"/>
                    <a:gd name="connsiteX31" fmla="*/ 483411 w 1096963"/>
                    <a:gd name="connsiteY31" fmla="*/ 609065 h 1056740"/>
                    <a:gd name="connsiteX32" fmla="*/ 323041 w 1096963"/>
                    <a:gd name="connsiteY32" fmla="*/ 609065 h 1056740"/>
                    <a:gd name="connsiteX33" fmla="*/ 315913 w 1096963"/>
                    <a:gd name="connsiteY33" fmla="*/ 601902 h 1056740"/>
                    <a:gd name="connsiteX34" fmla="*/ 315913 w 1096963"/>
                    <a:gd name="connsiteY34" fmla="*/ 440015 h 1056740"/>
                    <a:gd name="connsiteX35" fmla="*/ 323041 w 1096963"/>
                    <a:gd name="connsiteY35" fmla="*/ 432852 h 1056740"/>
                    <a:gd name="connsiteX36" fmla="*/ 543489 w 1096963"/>
                    <a:gd name="connsiteY36" fmla="*/ 1605 h 1056740"/>
                    <a:gd name="connsiteX37" fmla="*/ 553474 w 1096963"/>
                    <a:gd name="connsiteY37" fmla="*/ 1605 h 1056740"/>
                    <a:gd name="connsiteX38" fmla="*/ 1094823 w 1096963"/>
                    <a:gd name="connsiteY38" fmla="*/ 468895 h 1056740"/>
                    <a:gd name="connsiteX39" fmla="*/ 1096963 w 1096963"/>
                    <a:gd name="connsiteY39" fmla="*/ 474602 h 1056740"/>
                    <a:gd name="connsiteX40" fmla="*/ 1096963 w 1096963"/>
                    <a:gd name="connsiteY40" fmla="*/ 582329 h 1056740"/>
                    <a:gd name="connsiteX41" fmla="*/ 1085551 w 1096963"/>
                    <a:gd name="connsiteY41" fmla="*/ 588036 h 1056740"/>
                    <a:gd name="connsiteX42" fmla="*/ 983558 w 1096963"/>
                    <a:gd name="connsiteY42" fmla="*/ 499572 h 1056740"/>
                    <a:gd name="connsiteX43" fmla="*/ 956455 w 1096963"/>
                    <a:gd name="connsiteY43" fmla="*/ 476743 h 1056740"/>
                    <a:gd name="connsiteX44" fmla="*/ 553474 w 1096963"/>
                    <a:gd name="connsiteY44" fmla="*/ 128594 h 1056740"/>
                    <a:gd name="connsiteX45" fmla="*/ 543489 w 1096963"/>
                    <a:gd name="connsiteY45" fmla="*/ 128594 h 1056740"/>
                    <a:gd name="connsiteX46" fmla="*/ 140509 w 1096963"/>
                    <a:gd name="connsiteY46" fmla="*/ 476743 h 1056740"/>
                    <a:gd name="connsiteX47" fmla="*/ 113405 w 1096963"/>
                    <a:gd name="connsiteY47" fmla="*/ 499572 h 1056740"/>
                    <a:gd name="connsiteX48" fmla="*/ 11412 w 1096963"/>
                    <a:gd name="connsiteY48" fmla="*/ 588036 h 1056740"/>
                    <a:gd name="connsiteX49" fmla="*/ 0 w 1096963"/>
                    <a:gd name="connsiteY49" fmla="*/ 582329 h 1056740"/>
                    <a:gd name="connsiteX50" fmla="*/ 0 w 1096963"/>
                    <a:gd name="connsiteY50" fmla="*/ 474602 h 1056740"/>
                    <a:gd name="connsiteX51" fmla="*/ 2140 w 1096963"/>
                    <a:gd name="connsiteY51" fmla="*/ 468895 h 1056740"/>
                    <a:gd name="connsiteX52" fmla="*/ 214685 w 1096963"/>
                    <a:gd name="connsiteY52" fmla="*/ 285546 h 1056740"/>
                    <a:gd name="connsiteX53" fmla="*/ 317392 w 1096963"/>
                    <a:gd name="connsiteY53" fmla="*/ 197082 h 1056740"/>
                    <a:gd name="connsiteX54" fmla="*/ 543489 w 1096963"/>
                    <a:gd name="connsiteY54" fmla="*/ 1605 h 1056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1096963" h="1056740">
                      <a:moveTo>
                        <a:pt x="613618" y="705902"/>
                      </a:moveTo>
                      <a:cubicBezTo>
                        <a:pt x="613618" y="705902"/>
                        <a:pt x="613618" y="705902"/>
                        <a:pt x="775446" y="705902"/>
                      </a:cubicBezTo>
                      <a:cubicBezTo>
                        <a:pt x="779761" y="705902"/>
                        <a:pt x="782638" y="709475"/>
                        <a:pt x="782638" y="713762"/>
                      </a:cubicBezTo>
                      <a:cubicBezTo>
                        <a:pt x="782638" y="713762"/>
                        <a:pt x="782638" y="713762"/>
                        <a:pt x="782638" y="1048880"/>
                      </a:cubicBezTo>
                      <a:cubicBezTo>
                        <a:pt x="782638" y="1053167"/>
                        <a:pt x="779761" y="1056740"/>
                        <a:pt x="775446" y="1056740"/>
                      </a:cubicBezTo>
                      <a:cubicBezTo>
                        <a:pt x="775446" y="1056740"/>
                        <a:pt x="775446" y="1056740"/>
                        <a:pt x="613618" y="1056740"/>
                      </a:cubicBezTo>
                      <a:cubicBezTo>
                        <a:pt x="610021" y="1056740"/>
                        <a:pt x="606425" y="1053167"/>
                        <a:pt x="606425" y="1048880"/>
                      </a:cubicBezTo>
                      <a:cubicBezTo>
                        <a:pt x="606425" y="1048880"/>
                        <a:pt x="606425" y="1048880"/>
                        <a:pt x="606425" y="713762"/>
                      </a:cubicBezTo>
                      <a:cubicBezTo>
                        <a:pt x="606425" y="709475"/>
                        <a:pt x="610021" y="705902"/>
                        <a:pt x="613618" y="705902"/>
                      </a:cubicBezTo>
                      <a:close/>
                      <a:moveTo>
                        <a:pt x="323041" y="705902"/>
                      </a:moveTo>
                      <a:cubicBezTo>
                        <a:pt x="323041" y="705902"/>
                        <a:pt x="323041" y="705902"/>
                        <a:pt x="483411" y="705902"/>
                      </a:cubicBezTo>
                      <a:cubicBezTo>
                        <a:pt x="486974" y="705902"/>
                        <a:pt x="490538" y="709484"/>
                        <a:pt x="490538" y="713065"/>
                      </a:cubicBezTo>
                      <a:cubicBezTo>
                        <a:pt x="490538" y="713065"/>
                        <a:pt x="490538" y="713065"/>
                        <a:pt x="490538" y="874952"/>
                      </a:cubicBezTo>
                      <a:cubicBezTo>
                        <a:pt x="490538" y="878534"/>
                        <a:pt x="486974" y="882115"/>
                        <a:pt x="483411" y="882115"/>
                      </a:cubicBezTo>
                      <a:cubicBezTo>
                        <a:pt x="483411" y="882115"/>
                        <a:pt x="483411" y="882115"/>
                        <a:pt x="323041" y="882115"/>
                      </a:cubicBezTo>
                      <a:cubicBezTo>
                        <a:pt x="318764" y="882115"/>
                        <a:pt x="315913" y="878534"/>
                        <a:pt x="315913" y="874952"/>
                      </a:cubicBezTo>
                      <a:cubicBezTo>
                        <a:pt x="315913" y="874952"/>
                        <a:pt x="315913" y="874952"/>
                        <a:pt x="315913" y="713065"/>
                      </a:cubicBezTo>
                      <a:cubicBezTo>
                        <a:pt x="315913" y="709484"/>
                        <a:pt x="318764" y="705902"/>
                        <a:pt x="323041" y="705902"/>
                      </a:cubicBezTo>
                      <a:close/>
                      <a:moveTo>
                        <a:pt x="613618" y="432852"/>
                      </a:moveTo>
                      <a:cubicBezTo>
                        <a:pt x="613618" y="432852"/>
                        <a:pt x="613618" y="432852"/>
                        <a:pt x="775446" y="432852"/>
                      </a:cubicBezTo>
                      <a:cubicBezTo>
                        <a:pt x="779761" y="432852"/>
                        <a:pt x="782638" y="436434"/>
                        <a:pt x="782638" y="440015"/>
                      </a:cubicBezTo>
                      <a:cubicBezTo>
                        <a:pt x="782638" y="440015"/>
                        <a:pt x="782638" y="440015"/>
                        <a:pt x="782638" y="601902"/>
                      </a:cubicBezTo>
                      <a:cubicBezTo>
                        <a:pt x="782638" y="605484"/>
                        <a:pt x="779761" y="609065"/>
                        <a:pt x="775446" y="609065"/>
                      </a:cubicBezTo>
                      <a:cubicBezTo>
                        <a:pt x="775446" y="609065"/>
                        <a:pt x="775446" y="609065"/>
                        <a:pt x="613618" y="609065"/>
                      </a:cubicBezTo>
                      <a:cubicBezTo>
                        <a:pt x="610021" y="609065"/>
                        <a:pt x="606425" y="605484"/>
                        <a:pt x="606425" y="601902"/>
                      </a:cubicBezTo>
                      <a:cubicBezTo>
                        <a:pt x="606425" y="601902"/>
                        <a:pt x="606425" y="601902"/>
                        <a:pt x="606425" y="440015"/>
                      </a:cubicBezTo>
                      <a:cubicBezTo>
                        <a:pt x="606425" y="436434"/>
                        <a:pt x="610021" y="432852"/>
                        <a:pt x="613618" y="432852"/>
                      </a:cubicBezTo>
                      <a:close/>
                      <a:moveTo>
                        <a:pt x="323041" y="432852"/>
                      </a:moveTo>
                      <a:cubicBezTo>
                        <a:pt x="323041" y="432852"/>
                        <a:pt x="323041" y="432852"/>
                        <a:pt x="483411" y="432852"/>
                      </a:cubicBezTo>
                      <a:cubicBezTo>
                        <a:pt x="486974" y="432852"/>
                        <a:pt x="490538" y="436434"/>
                        <a:pt x="490538" y="440015"/>
                      </a:cubicBezTo>
                      <a:cubicBezTo>
                        <a:pt x="490538" y="440015"/>
                        <a:pt x="490538" y="440015"/>
                        <a:pt x="490538" y="601902"/>
                      </a:cubicBezTo>
                      <a:cubicBezTo>
                        <a:pt x="490538" y="605484"/>
                        <a:pt x="486974" y="609065"/>
                        <a:pt x="483411" y="609065"/>
                      </a:cubicBezTo>
                      <a:cubicBezTo>
                        <a:pt x="483411" y="609065"/>
                        <a:pt x="483411" y="609065"/>
                        <a:pt x="323041" y="609065"/>
                      </a:cubicBezTo>
                      <a:cubicBezTo>
                        <a:pt x="318764" y="609065"/>
                        <a:pt x="315913" y="605484"/>
                        <a:pt x="315913" y="601902"/>
                      </a:cubicBezTo>
                      <a:cubicBezTo>
                        <a:pt x="315913" y="601902"/>
                        <a:pt x="315913" y="601902"/>
                        <a:pt x="315913" y="440015"/>
                      </a:cubicBezTo>
                      <a:cubicBezTo>
                        <a:pt x="315913" y="436434"/>
                        <a:pt x="318764" y="432852"/>
                        <a:pt x="323041" y="432852"/>
                      </a:cubicBezTo>
                      <a:close/>
                      <a:moveTo>
                        <a:pt x="543489" y="1605"/>
                      </a:moveTo>
                      <a:cubicBezTo>
                        <a:pt x="546342" y="-535"/>
                        <a:pt x="550621" y="-535"/>
                        <a:pt x="553474" y="1605"/>
                      </a:cubicBezTo>
                      <a:cubicBezTo>
                        <a:pt x="553474" y="1605"/>
                        <a:pt x="553474" y="1605"/>
                        <a:pt x="1094823" y="468895"/>
                      </a:cubicBezTo>
                      <a:cubicBezTo>
                        <a:pt x="1096250" y="470322"/>
                        <a:pt x="1096963" y="472462"/>
                        <a:pt x="1096963" y="474602"/>
                      </a:cubicBezTo>
                      <a:cubicBezTo>
                        <a:pt x="1096963" y="474602"/>
                        <a:pt x="1096963" y="474602"/>
                        <a:pt x="1096963" y="582329"/>
                      </a:cubicBezTo>
                      <a:cubicBezTo>
                        <a:pt x="1096963" y="588749"/>
                        <a:pt x="1089831" y="591603"/>
                        <a:pt x="1085551" y="588036"/>
                      </a:cubicBezTo>
                      <a:cubicBezTo>
                        <a:pt x="1085551" y="588036"/>
                        <a:pt x="1085551" y="588036"/>
                        <a:pt x="983558" y="499572"/>
                      </a:cubicBezTo>
                      <a:cubicBezTo>
                        <a:pt x="983558" y="499572"/>
                        <a:pt x="983558" y="499572"/>
                        <a:pt x="956455" y="476743"/>
                      </a:cubicBezTo>
                      <a:cubicBezTo>
                        <a:pt x="956455" y="476743"/>
                        <a:pt x="956455" y="476743"/>
                        <a:pt x="553474" y="128594"/>
                      </a:cubicBezTo>
                      <a:cubicBezTo>
                        <a:pt x="550621" y="125740"/>
                        <a:pt x="546342" y="125740"/>
                        <a:pt x="543489" y="128594"/>
                      </a:cubicBezTo>
                      <a:cubicBezTo>
                        <a:pt x="543489" y="128594"/>
                        <a:pt x="543489" y="128594"/>
                        <a:pt x="140509" y="476743"/>
                      </a:cubicBezTo>
                      <a:cubicBezTo>
                        <a:pt x="140509" y="476743"/>
                        <a:pt x="140509" y="476743"/>
                        <a:pt x="113405" y="499572"/>
                      </a:cubicBezTo>
                      <a:cubicBezTo>
                        <a:pt x="113405" y="499572"/>
                        <a:pt x="113405" y="499572"/>
                        <a:pt x="11412" y="588036"/>
                      </a:cubicBezTo>
                      <a:cubicBezTo>
                        <a:pt x="7133" y="591603"/>
                        <a:pt x="0" y="588749"/>
                        <a:pt x="0" y="582329"/>
                      </a:cubicBezTo>
                      <a:cubicBezTo>
                        <a:pt x="0" y="582329"/>
                        <a:pt x="0" y="582329"/>
                        <a:pt x="0" y="474602"/>
                      </a:cubicBezTo>
                      <a:cubicBezTo>
                        <a:pt x="0" y="472462"/>
                        <a:pt x="713" y="470322"/>
                        <a:pt x="2140" y="468895"/>
                      </a:cubicBezTo>
                      <a:cubicBezTo>
                        <a:pt x="2140" y="468895"/>
                        <a:pt x="2140" y="468895"/>
                        <a:pt x="214685" y="285546"/>
                      </a:cubicBezTo>
                      <a:cubicBezTo>
                        <a:pt x="214685" y="285546"/>
                        <a:pt x="214685" y="285546"/>
                        <a:pt x="317392" y="197082"/>
                      </a:cubicBezTo>
                      <a:cubicBezTo>
                        <a:pt x="317392" y="197082"/>
                        <a:pt x="317392" y="197082"/>
                        <a:pt x="543489" y="1605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19998EC-1CE0-DA54-5866-7E637DC76BD5}"/>
              </a:ext>
            </a:extLst>
          </p:cNvPr>
          <p:cNvCxnSpPr/>
          <p:nvPr/>
        </p:nvCxnSpPr>
        <p:spPr>
          <a:xfrm>
            <a:off x="5334000" y="2527725"/>
            <a:ext cx="6019800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4818B47-3FD4-C5C6-C528-B8F2E2DDDE62}"/>
              </a:ext>
            </a:extLst>
          </p:cNvPr>
          <p:cNvCxnSpPr/>
          <p:nvPr/>
        </p:nvCxnSpPr>
        <p:spPr>
          <a:xfrm>
            <a:off x="5334000" y="4328277"/>
            <a:ext cx="6019800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775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D613A-5CBA-2606-F0A4-FFEAB766E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State of Connectivity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6B1FD2-F60B-5659-F692-2282AAD88CF3}"/>
              </a:ext>
            </a:extLst>
          </p:cNvPr>
          <p:cNvSpPr txBox="1">
            <a:spLocks/>
          </p:cNvSpPr>
          <p:nvPr/>
        </p:nvSpPr>
        <p:spPr>
          <a:xfrm>
            <a:off x="5898770" y="1956953"/>
            <a:ext cx="3612043" cy="2460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b="1" dirty="0"/>
              <a:t>Total Locations in Arkansas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6088BE-6DE8-335D-149A-15C7D8ADAF64}"/>
              </a:ext>
            </a:extLst>
          </p:cNvPr>
          <p:cNvSpPr txBox="1"/>
          <p:nvPr/>
        </p:nvSpPr>
        <p:spPr>
          <a:xfrm>
            <a:off x="5894878" y="3197584"/>
            <a:ext cx="464616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/>
              <a:t>Homes, businesses, and community anchor institutions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388722-8E39-59B5-A435-DCEBD2239361}"/>
              </a:ext>
            </a:extLst>
          </p:cNvPr>
          <p:cNvCxnSpPr>
            <a:cxnSpLocks/>
          </p:cNvCxnSpPr>
          <p:nvPr/>
        </p:nvCxnSpPr>
        <p:spPr>
          <a:xfrm>
            <a:off x="5898769" y="2291916"/>
            <a:ext cx="3612043" cy="0"/>
          </a:xfrm>
          <a:prstGeom prst="line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5AE56B0-CE27-7294-183B-7EF4E131C049}"/>
              </a:ext>
            </a:extLst>
          </p:cNvPr>
          <p:cNvSpPr txBox="1"/>
          <p:nvPr/>
        </p:nvSpPr>
        <p:spPr>
          <a:xfrm>
            <a:off x="5894877" y="2414946"/>
            <a:ext cx="2825905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sz="1600">
                <a:cs typeface="Arial" panose="020B0604020202020204" pitchFamily="34" charset="0"/>
              </a:defRPr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600">
                <a:cs typeface="Arial" panose="020B0604020202020204" pitchFamily="34" charset="0"/>
              </a:defRPr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4400" b="1" dirty="0">
                <a:solidFill>
                  <a:schemeClr val="accent3"/>
                </a:solidFill>
              </a:rPr>
              <a:t>~1,360,000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072285-3613-56D1-F257-B980BD0EC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735A-4B1F-C742-BDD8-15499D64383B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6C0303-845A-94BD-013E-0171DD86B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91" y="1536604"/>
            <a:ext cx="5192380" cy="45155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542E42-53DC-5A8E-7246-2C9D78FDC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137" y="3629167"/>
            <a:ext cx="5083641" cy="254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87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37F54-D163-F5B6-67AA-E54D6BCA8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EA591-31EA-B8E1-E217-3A12A9B41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727" y="1766709"/>
            <a:ext cx="7704273" cy="2852737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The BEAD Program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2924E-B82F-5E1E-6DC0-0F40A96C9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735A-4B1F-C742-BDD8-15499D6438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47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75295-22B3-E1CB-FACE-01BFBB94B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Did you know?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12364-9BB0-A9E2-1FE3-3198DDB0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735A-4B1F-C742-BDD8-15499D64383B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AC35E3-EBE6-47B4-89E4-364CC7B056BD}"/>
              </a:ext>
            </a:extLst>
          </p:cNvPr>
          <p:cNvSpPr txBox="1"/>
          <p:nvPr/>
        </p:nvSpPr>
        <p:spPr>
          <a:xfrm>
            <a:off x="952500" y="2196866"/>
            <a:ext cx="10287000" cy="3046988"/>
          </a:xfrm>
          <a:prstGeom prst="rect">
            <a:avLst/>
          </a:prstGeom>
          <a:pattFill prst="wd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chemeClr val="accent3">
                    <a:lumMod val="75000"/>
                  </a:schemeClr>
                </a:solidFill>
              </a:rPr>
              <a:t>The Arkansas BEAD Program represents the single largest investment in broadband infrastructure in the state’s history.</a:t>
            </a:r>
          </a:p>
        </p:txBody>
      </p:sp>
    </p:spTree>
    <p:extLst>
      <p:ext uri="{BB962C8B-B14F-4D97-AF65-F5344CB8AC3E}">
        <p14:creationId xmlns:p14="http://schemas.microsoft.com/office/powerpoint/2010/main" val="2738105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7687B-32D5-6771-78F2-98BFC92AC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BEAD Program Results: Highly Competitive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B089A-0E12-9025-729A-F18164D2C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735A-4B1F-C742-BDD8-15499D64383B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F52FDB-B625-ABCC-0463-BB76ECDBD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517" y="1552960"/>
            <a:ext cx="9366966" cy="44837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067572-88C2-7891-C05B-C7FCBCA097C3}"/>
              </a:ext>
            </a:extLst>
          </p:cNvPr>
          <p:cNvSpPr/>
          <p:nvPr/>
        </p:nvSpPr>
        <p:spPr>
          <a:xfrm>
            <a:off x="10547286" y="5803271"/>
            <a:ext cx="776495" cy="233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757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5B8D17-8943-B69A-B7E9-866193FD5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735A-4B1F-C742-BDD8-15499D64383B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FAACE7-05C9-4131-CF19-FFB847D2F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DF85728-DFDA-6F9B-3E24-EE3AE939FEB2}"/>
              </a:ext>
            </a:extLst>
          </p:cNvPr>
          <p:cNvSpPr/>
          <p:nvPr/>
        </p:nvSpPr>
        <p:spPr>
          <a:xfrm>
            <a:off x="10891318" y="6356350"/>
            <a:ext cx="776495" cy="233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CA4C7F-97B5-5B34-2EAE-C67159715163}"/>
              </a:ext>
            </a:extLst>
          </p:cNvPr>
          <p:cNvSpPr/>
          <p:nvPr/>
        </p:nvSpPr>
        <p:spPr>
          <a:xfrm>
            <a:off x="4846320" y="1847088"/>
            <a:ext cx="1143000" cy="3566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25B057-508F-1915-4E59-B52F46BACF14}"/>
              </a:ext>
            </a:extLst>
          </p:cNvPr>
          <p:cNvSpPr txBox="1"/>
          <p:nvPr/>
        </p:nvSpPr>
        <p:spPr>
          <a:xfrm>
            <a:off x="4773168" y="1733008"/>
            <a:ext cx="150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3"/>
                </a:solidFill>
              </a:rPr>
              <a:t>77,514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30454A-4617-0979-2CFF-36C3A9F0ED08}"/>
              </a:ext>
            </a:extLst>
          </p:cNvPr>
          <p:cNvSpPr/>
          <p:nvPr/>
        </p:nvSpPr>
        <p:spPr>
          <a:xfrm>
            <a:off x="4818888" y="2874694"/>
            <a:ext cx="1728216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0B3CC7-A099-8C72-9D52-1970F7432B7C}"/>
              </a:ext>
            </a:extLst>
          </p:cNvPr>
          <p:cNvSpPr/>
          <p:nvPr/>
        </p:nvSpPr>
        <p:spPr>
          <a:xfrm>
            <a:off x="4663440" y="4281137"/>
            <a:ext cx="1728216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457357-68EC-39A2-0D41-38D7F539C86E}"/>
              </a:ext>
            </a:extLst>
          </p:cNvPr>
          <p:cNvSpPr txBox="1"/>
          <p:nvPr/>
        </p:nvSpPr>
        <p:spPr>
          <a:xfrm>
            <a:off x="4736592" y="2835246"/>
            <a:ext cx="2322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3"/>
                </a:solidFill>
              </a:rPr>
              <a:t>$299.6 Million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83A972-397B-3A65-84AD-F0DBAC245C78}"/>
              </a:ext>
            </a:extLst>
          </p:cNvPr>
          <p:cNvSpPr txBox="1"/>
          <p:nvPr/>
        </p:nvSpPr>
        <p:spPr>
          <a:xfrm>
            <a:off x="4773168" y="4202407"/>
            <a:ext cx="1655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3"/>
                </a:solidFill>
              </a:rPr>
              <a:t>$3,865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F0DA1A-98B1-2B9A-9F62-FEEF1E733C99}"/>
              </a:ext>
            </a:extLst>
          </p:cNvPr>
          <p:cNvSpPr/>
          <p:nvPr/>
        </p:nvSpPr>
        <p:spPr>
          <a:xfrm>
            <a:off x="7470648" y="3520440"/>
            <a:ext cx="3959352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4E1229-9393-9CE2-A091-BF4D78F6A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3749040"/>
            <a:ext cx="3815855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15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247CB-481D-9FF2-2016-903BA0BA4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2A137-C75B-BD56-386C-2D5290D84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BEAD Immediate Timeline*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F64B2E-5828-4B98-1746-540E8B33C94D}"/>
              </a:ext>
            </a:extLst>
          </p:cNvPr>
          <p:cNvSpPr txBox="1"/>
          <p:nvPr/>
        </p:nvSpPr>
        <p:spPr>
          <a:xfrm>
            <a:off x="452673" y="6364586"/>
            <a:ext cx="11561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</a:t>
            </a:r>
            <a:r>
              <a:rPr lang="en-US" sz="1600" i="1" dirty="0"/>
              <a:t>Tentative and subject to change</a:t>
            </a:r>
            <a:r>
              <a:rPr lang="en-US" sz="1600" dirty="0"/>
              <a:t>. </a:t>
            </a:r>
            <a:r>
              <a:rPr lang="en-US" sz="1600" i="1" dirty="0"/>
              <a:t>Not all activities are necessarily listed in the table.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1DA23A5-446B-B497-AACC-2CD1200AB5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667608"/>
              </p:ext>
            </p:extLst>
          </p:nvPr>
        </p:nvGraphicFramePr>
        <p:xfrm>
          <a:off x="400678" y="1958085"/>
          <a:ext cx="11390644" cy="2941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2957">
                  <a:extLst>
                    <a:ext uri="{9D8B030D-6E8A-4147-A177-3AD203B41FA5}">
                      <a16:colId xmlns:a16="http://schemas.microsoft.com/office/drawing/2014/main" val="4254879050"/>
                    </a:ext>
                  </a:extLst>
                </a:gridCol>
                <a:gridCol w="4307687">
                  <a:extLst>
                    <a:ext uri="{9D8B030D-6E8A-4147-A177-3AD203B41FA5}">
                      <a16:colId xmlns:a16="http://schemas.microsoft.com/office/drawing/2014/main" val="2764055921"/>
                    </a:ext>
                  </a:extLst>
                </a:gridCol>
              </a:tblGrid>
              <a:tr h="442791">
                <a:tc>
                  <a:txBody>
                    <a:bodyPr/>
                    <a:lstStyle/>
                    <a:p>
                      <a:r>
                        <a:rPr lang="en-US" dirty="0"/>
                        <a:t>Activity/Milestone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 Date(s)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688049"/>
                  </a:ext>
                </a:extLst>
              </a:tr>
              <a:tr h="442791">
                <a:tc>
                  <a:txBody>
                    <a:bodyPr/>
                    <a:lstStyle/>
                    <a:p>
                      <a:r>
                        <a:rPr lang="en-US" b="0" i="0" dirty="0"/>
                        <a:t>U.S. Department of Commerce Review: NTIA &amp; NIST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/>
                        <a:t>Complete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798035"/>
                  </a:ext>
                </a:extLst>
              </a:tr>
              <a:tr h="442791">
                <a:tc>
                  <a:txBody>
                    <a:bodyPr/>
                    <a:lstStyle/>
                    <a:p>
                      <a:r>
                        <a:rPr lang="en-US" b="0" i="0" dirty="0"/>
                        <a:t>Arkansas Legislative Council (ALC) Appropriation Approval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AlternateGothicATF"/>
                        </a:rPr>
                        <a:t>Complete</a:t>
                      </a:r>
                      <a:endParaRPr lang="en-US" sz="1800" i="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837865"/>
                  </a:ext>
                </a:extLst>
              </a:tr>
              <a:tr h="727875">
                <a:tc>
                  <a:txBody>
                    <a:bodyPr/>
                    <a:lstStyle/>
                    <a:p>
                      <a:r>
                        <a:rPr lang="en-US" b="0" i="0" dirty="0"/>
                        <a:t>Execute Grant Agreements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dirty="0"/>
                        <a:t>Prospective subgrantees must meet all grant agreement requirements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AlternateGothicATF"/>
                        </a:rPr>
                        <a:t>Complete</a:t>
                      </a:r>
                      <a:endParaRPr lang="en-US" sz="1800" i="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543191"/>
                  </a:ext>
                </a:extLst>
              </a:tr>
              <a:tr h="442791">
                <a:tc>
                  <a:txBody>
                    <a:bodyPr/>
                    <a:lstStyle/>
                    <a:p>
                      <a:r>
                        <a:rPr lang="en-US" b="0" i="0" dirty="0"/>
                        <a:t>Complete Project Environmental/NHP Review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AlternateGothicATF"/>
                        </a:rPr>
                        <a:t>Q4 2026 / Q1 2027 (Estimate)</a:t>
                      </a:r>
                      <a:endParaRPr lang="en-US" sz="1800" i="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6560409"/>
                  </a:ext>
                </a:extLst>
              </a:tr>
              <a:tr h="442791">
                <a:tc>
                  <a:txBody>
                    <a:bodyPr/>
                    <a:lstStyle/>
                    <a:p>
                      <a:r>
                        <a:rPr lang="en-US" b="0" i="0" dirty="0"/>
                        <a:t>Construction Can Begin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/>
                        <a:t>Q4 2026 / Q1 2027 (Estimate)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920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1963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red logo with red lines&#10;&#10;Description automatically generated">
            <a:extLst>
              <a:ext uri="{FF2B5EF4-FFF2-40B4-BE49-F238E27FC236}">
                <a16:creationId xmlns:a16="http://schemas.microsoft.com/office/drawing/2014/main" id="{EF99CD64-7163-66ED-B30D-3EAA70F3C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8202" y="1140545"/>
            <a:ext cx="5815596" cy="365455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ED401A-9ECF-B322-58F3-D9781DB6C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F735A-4B1F-C742-BDD8-15499D64383B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987169-6287-713A-E3A4-E32CDD271298}"/>
              </a:ext>
            </a:extLst>
          </p:cNvPr>
          <p:cNvSpPr txBox="1"/>
          <p:nvPr/>
        </p:nvSpPr>
        <p:spPr>
          <a:xfrm>
            <a:off x="2986083" y="4701961"/>
            <a:ext cx="6491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err="1">
                <a:solidFill>
                  <a:schemeClr val="accent3"/>
                </a:solidFill>
                <a:cs typeface="Arial" panose="020B0604020202020204" pitchFamily="34" charset="0"/>
              </a:rPr>
              <a:t>broadband.arkansas.gov</a:t>
            </a:r>
            <a:endParaRPr lang="en-US" sz="2400">
              <a:solidFill>
                <a:schemeClr val="accent3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401A66-2AAE-0765-C6D6-932E09463930}"/>
              </a:ext>
            </a:extLst>
          </p:cNvPr>
          <p:cNvSpPr txBox="1"/>
          <p:nvPr/>
        </p:nvSpPr>
        <p:spPr>
          <a:xfrm>
            <a:off x="2986083" y="5082141"/>
            <a:ext cx="6491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err="1">
                <a:solidFill>
                  <a:schemeClr val="accent3"/>
                </a:solidFill>
                <a:cs typeface="Arial" panose="020B0604020202020204" pitchFamily="34" charset="0"/>
              </a:rPr>
              <a:t>broadband@arkansas.gov</a:t>
            </a:r>
            <a:endParaRPr lang="en-US" sz="2400">
              <a:solidFill>
                <a:schemeClr val="accent3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9E205E-D419-1AE0-D74C-F52D0F68C43D}"/>
              </a:ext>
            </a:extLst>
          </p:cNvPr>
          <p:cNvSpPr txBox="1"/>
          <p:nvPr/>
        </p:nvSpPr>
        <p:spPr>
          <a:xfrm>
            <a:off x="2986083" y="5428141"/>
            <a:ext cx="6491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accent3"/>
                </a:solidFill>
                <a:cs typeface="Arial" panose="020B0604020202020204" pitchFamily="34" charset="0"/>
              </a:rPr>
              <a:t>@ARConnectASBO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EF4362-E461-3661-73ED-D2475A103240}"/>
              </a:ext>
            </a:extLst>
          </p:cNvPr>
          <p:cNvSpPr txBox="1"/>
          <p:nvPr/>
        </p:nvSpPr>
        <p:spPr>
          <a:xfrm>
            <a:off x="2986083" y="5792864"/>
            <a:ext cx="6491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accent3"/>
                </a:solidFill>
                <a:cs typeface="Arial" panose="020B0604020202020204" pitchFamily="34" charset="0"/>
              </a:rPr>
              <a:t>(501) 683-6000</a:t>
            </a:r>
          </a:p>
        </p:txBody>
      </p:sp>
    </p:spTree>
    <p:extLst>
      <p:ext uri="{BB962C8B-B14F-4D97-AF65-F5344CB8AC3E}">
        <p14:creationId xmlns:p14="http://schemas.microsoft.com/office/powerpoint/2010/main" val="4983560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Arkansa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CE202F"/>
      </a:accent1>
      <a:accent2>
        <a:srgbClr val="898A89"/>
      </a:accent2>
      <a:accent3>
        <a:srgbClr val="2459A9"/>
      </a:accent3>
      <a:accent4>
        <a:srgbClr val="FFC000"/>
      </a:accent4>
      <a:accent5>
        <a:srgbClr val="612770"/>
      </a:accent5>
      <a:accent6>
        <a:srgbClr val="70AD47"/>
      </a:accent6>
      <a:hlink>
        <a:srgbClr val="0563C1"/>
      </a:hlink>
      <a:folHlink>
        <a:srgbClr val="954F72"/>
      </a:folHlink>
    </a:clrScheme>
    <a:fontScheme name="AlternateGothicATF-Bold_AlternateGothicATF">
      <a:majorFont>
        <a:latin typeface="AlternateGothicATF-Bold"/>
        <a:ea typeface=""/>
        <a:cs typeface=""/>
      </a:majorFont>
      <a:minorFont>
        <a:latin typeface="AlternateGothicAT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 CPC" id="{59F084E3-DCC9-F747-B331-E152ECA27FB7}" vid="{A0200974-A820-B349-A992-56DCD4BAB2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id">
    <a:dk1>
      <a:srgbClr val="020101"/>
    </a:dk1>
    <a:lt1>
      <a:sysClr val="window" lastClr="FFFFFF"/>
    </a:lt1>
    <a:dk2>
      <a:srgbClr val="1A5BA7"/>
    </a:dk2>
    <a:lt2>
      <a:srgbClr val="F2F2F2"/>
    </a:lt2>
    <a:accent1>
      <a:srgbClr val="0D2E53"/>
    </a:accent1>
    <a:accent2>
      <a:srgbClr val="13447D"/>
    </a:accent2>
    <a:accent3>
      <a:srgbClr val="FFD400"/>
    </a:accent3>
    <a:accent4>
      <a:srgbClr val="5A9AE5"/>
    </a:accent4>
    <a:accent5>
      <a:srgbClr val="7C8082"/>
    </a:accent5>
    <a:accent6>
      <a:srgbClr val="DA2131"/>
    </a:accent6>
    <a:hlink>
      <a:srgbClr val="6E4EA5"/>
    </a:hlink>
    <a:folHlink>
      <a:srgbClr val="AC99C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AR CPC_Blank</Template>
  <TotalTime>3500</TotalTime>
  <Words>248</Words>
  <Application>Microsoft Office PowerPoint</Application>
  <PresentationFormat>Widescreen</PresentationFormat>
  <Paragraphs>52</Paragraphs>
  <Slides>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AlternateGothicATF</vt:lpstr>
      <vt:lpstr>AlternateGothicATF-Bold</vt:lpstr>
      <vt:lpstr>Arial</vt:lpstr>
      <vt:lpstr>Calibri</vt:lpstr>
      <vt:lpstr>Office Theme</vt:lpstr>
      <vt:lpstr>think-cell Slide</vt:lpstr>
      <vt:lpstr>PowerPoint Presentation</vt:lpstr>
      <vt:lpstr>PowerPoint Presentation</vt:lpstr>
      <vt:lpstr>Current State of Connectivity</vt:lpstr>
      <vt:lpstr>The BEAD Program</vt:lpstr>
      <vt:lpstr>Did you know?</vt:lpstr>
      <vt:lpstr>BEAD Program Results: Highly Competitive</vt:lpstr>
      <vt:lpstr>PowerPoint Presentation</vt:lpstr>
      <vt:lpstr>BEAD Immediate Timeline*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Rodgers, Meghan</dc:creator>
  <cp:lastModifiedBy>Noah Haynes</cp:lastModifiedBy>
  <cp:revision>617</cp:revision>
  <cp:lastPrinted>2024-04-09T11:46:37Z</cp:lastPrinted>
  <dcterms:created xsi:type="dcterms:W3CDTF">2023-12-18T18:48:15Z</dcterms:created>
  <dcterms:modified xsi:type="dcterms:W3CDTF">2026-10-01T19:34:13Z</dcterms:modified>
</cp:coreProperties>
</file>